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6858000" cx="12192000"/>
  <p:notesSz cx="6858000" cy="9144000"/>
  <p:embeddedFontLst>
    <p:embeddedFont>
      <p:font typeface="Robo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8" roundtripDataSignature="AMtx7mjdKhhNpzZEsp1J7c1XyvTY1i5qv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Roboto-regular.fntdata"/><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italic.fntdata"/><Relationship Id="rId25" Type="http://schemas.openxmlformats.org/officeDocument/2006/relationships/font" Target="fonts/Roboto-bold.fntdata"/><Relationship Id="rId28" Type="http://customschemas.google.com/relationships/presentationmetadata" Target="metadata"/><Relationship Id="rId27" Type="http://schemas.openxmlformats.org/officeDocument/2006/relationships/font" Target="fonts/Roboto-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 name="Google Shape;10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 name="Google Shape;108;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2425e1f503_0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g32425e1f503_0_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228" name="Google Shape;228;g32425e1f503_0_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 name="Google Shape;239;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240" name="Google Shape;240;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2425e1f503_0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g32425e1f503_0_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248" name="Google Shape;248;g32425e1f503_0_9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 name="Google Shape;257;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258" name="Google Shape;258;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267" name="Google Shape;267;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2425e1f503_0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g32425e1f503_0_1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275" name="Google Shape;275;g32425e1f503_0_1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2425e1f503_0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 name="Google Shape;284;g32425e1f503_0_1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285" name="Google Shape;285;g32425e1f503_0_1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2425e1f503_0_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2425e1f503_0_1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g32425e1f503_0_1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 name="Google Shape;307;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308" name="Google Shape;308;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6" name="Google Shape;31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 name="Google Shape;11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115" name="Google Shape;115;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137" name="Google Shape;137;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155" name="Google Shape;155;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Google Shape;163;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164" name="Google Shape;164;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176" name="Google Shape;176;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2425e1f503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g32425e1f503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191" name="Google Shape;191;g32425e1f503_0_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2425e1f503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g32425e1f503_0_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203" name="Google Shape;203;g32425e1f503_0_4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2425e1f503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g32425e1f503_0_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216" name="Google Shape;216;g32425e1f503_0_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9" name="Shape 19"/>
        <p:cNvGrpSpPr/>
        <p:nvPr/>
      </p:nvGrpSpPr>
      <p:grpSpPr>
        <a:xfrm>
          <a:off x="0" y="0"/>
          <a:ext cx="0" cy="0"/>
          <a:chOff x="0" y="0"/>
          <a:chExt cx="0" cy="0"/>
        </a:xfrm>
      </p:grpSpPr>
      <p:sp>
        <p:nvSpPr>
          <p:cNvPr id="20" name="Google Shape;20;p10"/>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10"/>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10"/>
          <p:cNvSpPr txBox="1"/>
          <p:nvPr>
            <p:ph type="ctrTitle"/>
          </p:nvPr>
        </p:nvSpPr>
        <p:spPr>
          <a:xfrm>
            <a:off x="1097280" y="1270001"/>
            <a:ext cx="10058400" cy="3055112"/>
          </a:xfrm>
          <a:prstGeom prst="rect">
            <a:avLst/>
          </a:prstGeom>
          <a:noFill/>
          <a:ln>
            <a:noFill/>
          </a:ln>
        </p:spPr>
        <p:txBody>
          <a:bodyPr anchorCtr="0" anchor="ctr" bIns="45700" lIns="91425" spcFirstLastPara="1" rIns="91425" wrap="square" tIns="45700">
            <a:normAutofit/>
          </a:bodyPr>
          <a:lstStyle>
            <a:lvl1pPr lvl="0" algn="ctr">
              <a:lnSpc>
                <a:spcPct val="85000"/>
              </a:lnSpc>
              <a:spcBef>
                <a:spcPts val="0"/>
              </a:spcBef>
              <a:spcAft>
                <a:spcPts val="0"/>
              </a:spcAft>
              <a:buClr>
                <a:srgbClr val="262626"/>
              </a:buClr>
              <a:buSzPts val="6800"/>
              <a:buFont typeface="Times New Roman"/>
              <a:buNone/>
              <a:defRPr sz="68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0"/>
          <p:cNvSpPr txBox="1"/>
          <p:nvPr>
            <p:ph idx="1" type="subTitle"/>
          </p:nvPr>
        </p:nvSpPr>
        <p:spPr>
          <a:xfrm>
            <a:off x="1100051" y="4455620"/>
            <a:ext cx="10058400" cy="11430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1200"/>
              </a:spcBef>
              <a:spcAft>
                <a:spcPts val="0"/>
              </a:spcAft>
              <a:buSzPts val="2500"/>
              <a:buNone/>
              <a:defRPr sz="2500" cap="none">
                <a:solidFill>
                  <a:schemeClr val="dk2"/>
                </a:solidFill>
                <a:latin typeface="Times New Roman"/>
                <a:ea typeface="Times New Roman"/>
                <a:cs typeface="Times New Roman"/>
                <a:sym typeface="Times New Roman"/>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sp>
        <p:nvSpPr>
          <p:cNvPr id="24" name="Google Shape;24;p1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0"/>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cxnSp>
        <p:nvCxnSpPr>
          <p:cNvPr id="27" name="Google Shape;27;p10"/>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pic>
        <p:nvPicPr>
          <p:cNvPr descr="C:\Users\Administrator\Desktop\thesis-slide\uit-logo.png" id="28" name="Google Shape;28;p10"/>
          <p:cNvPicPr preferRelativeResize="0"/>
          <p:nvPr/>
        </p:nvPicPr>
        <p:blipFill rotWithShape="1">
          <a:blip r:embed="rId2">
            <a:alphaModFix/>
          </a:blip>
          <a:srcRect b="0" l="0" r="0" t="0"/>
          <a:stretch/>
        </p:blipFill>
        <p:spPr>
          <a:xfrm>
            <a:off x="1998980" y="-63500"/>
            <a:ext cx="1333500" cy="1333500"/>
          </a:xfrm>
          <a:prstGeom prst="rect">
            <a:avLst/>
          </a:prstGeom>
          <a:noFill/>
          <a:ln>
            <a:noFill/>
          </a:ln>
        </p:spPr>
      </p:pic>
      <p:cxnSp>
        <p:nvCxnSpPr>
          <p:cNvPr id="29" name="Google Shape;29;p10"/>
          <p:cNvCxnSpPr/>
          <p:nvPr/>
        </p:nvCxnSpPr>
        <p:spPr>
          <a:xfrm>
            <a:off x="1142732" y="1217145"/>
            <a:ext cx="9966960" cy="0"/>
          </a:xfrm>
          <a:prstGeom prst="straightConnector1">
            <a:avLst/>
          </a:prstGeom>
          <a:noFill/>
          <a:ln cap="flat" cmpd="sng" w="9525">
            <a:solidFill>
              <a:srgbClr val="7F7F7F"/>
            </a:solidFill>
            <a:prstDash val="solid"/>
            <a:round/>
            <a:headEnd len="sm" w="sm" type="none"/>
            <a:tailEnd len="sm" w="sm" type="none"/>
          </a:ln>
        </p:spPr>
      </p:cxnSp>
      <p:sp>
        <p:nvSpPr>
          <p:cNvPr id="30" name="Google Shape;30;p10"/>
          <p:cNvSpPr txBox="1"/>
          <p:nvPr/>
        </p:nvSpPr>
        <p:spPr>
          <a:xfrm>
            <a:off x="3419070" y="237065"/>
            <a:ext cx="7315200"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31479F"/>
                </a:solidFill>
                <a:latin typeface="Times New Roman"/>
                <a:ea typeface="Times New Roman"/>
                <a:cs typeface="Times New Roman"/>
                <a:sym typeface="Times New Roman"/>
              </a:rPr>
              <a:t>ĐẠI HỌC QUỐC GIA THÀNH PHỐ HỒ CHÍ MINH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31479F"/>
                </a:solidFill>
                <a:latin typeface="Times New Roman"/>
                <a:ea typeface="Times New Roman"/>
                <a:cs typeface="Times New Roman"/>
                <a:sym typeface="Times New Roman"/>
              </a:rPr>
              <a:t>TRƯỜNG ĐẠI HỌC CÔNG NGHỆ THÔNG TIN</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1" name="Shape 91"/>
        <p:cNvGrpSpPr/>
        <p:nvPr/>
      </p:nvGrpSpPr>
      <p:grpSpPr>
        <a:xfrm>
          <a:off x="0" y="0"/>
          <a:ext cx="0" cy="0"/>
          <a:chOff x="0" y="0"/>
          <a:chExt cx="0" cy="0"/>
        </a:xfrm>
      </p:grpSpPr>
      <p:sp>
        <p:nvSpPr>
          <p:cNvPr id="92" name="Google Shape;92;p19"/>
          <p:cNvSpPr txBox="1"/>
          <p:nvPr>
            <p:ph type="title"/>
          </p:nvPr>
        </p:nvSpPr>
        <p:spPr>
          <a:xfrm>
            <a:off x="1182254" y="286603"/>
            <a:ext cx="10768445" cy="881797"/>
          </a:xfrm>
          <a:prstGeom prst="rect">
            <a:avLst/>
          </a:prstGeom>
          <a:noFill/>
          <a:ln>
            <a:noFill/>
          </a:ln>
        </p:spPr>
        <p:txBody>
          <a:bodyPr anchorCtr="0" anchor="t"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19"/>
          <p:cNvSpPr txBox="1"/>
          <p:nvPr>
            <p:ph idx="1" type="body"/>
          </p:nvPr>
        </p:nvSpPr>
        <p:spPr>
          <a:xfrm rot="5400000">
            <a:off x="3647965" y="-2143235"/>
            <a:ext cx="4883369" cy="11722100"/>
          </a:xfrm>
          <a:prstGeom prst="rect">
            <a:avLst/>
          </a:prstGeom>
          <a:noFill/>
          <a:ln>
            <a:noFill/>
          </a:ln>
        </p:spPr>
        <p:txBody>
          <a:bodyPr anchorCtr="0" anchor="t" bIns="0" lIns="45700" spcFirstLastPara="1" rIns="45700" wrap="square" tIns="0">
            <a:normAutofit/>
          </a:bodyPr>
          <a:lstStyle>
            <a:lvl1pPr indent="-342900" lvl="0" marL="457200" algn="just">
              <a:lnSpc>
                <a:spcPct val="90000"/>
              </a:lnSpc>
              <a:spcBef>
                <a:spcPts val="1200"/>
              </a:spcBef>
              <a:spcAft>
                <a:spcPts val="0"/>
              </a:spcAft>
              <a:buSzPts val="1800"/>
              <a:buChar char=" "/>
              <a:defRPr/>
            </a:lvl1pPr>
            <a:lvl2pPr indent="-342900" lvl="1" marL="914400" algn="just">
              <a:lnSpc>
                <a:spcPct val="90000"/>
              </a:lnSpc>
              <a:spcBef>
                <a:spcPts val="200"/>
              </a:spcBef>
              <a:spcAft>
                <a:spcPts val="0"/>
              </a:spcAft>
              <a:buSzPts val="1800"/>
              <a:buChar char="◦"/>
              <a:defRPr/>
            </a:lvl2pPr>
            <a:lvl3pPr indent="-342900" lvl="2" marL="1371600" algn="just">
              <a:lnSpc>
                <a:spcPct val="90000"/>
              </a:lnSpc>
              <a:spcBef>
                <a:spcPts val="400"/>
              </a:spcBef>
              <a:spcAft>
                <a:spcPts val="0"/>
              </a:spcAft>
              <a:buSzPts val="1800"/>
              <a:buChar char="◦"/>
              <a:defRPr/>
            </a:lvl3pPr>
            <a:lvl4pPr indent="-342900" lvl="3" marL="1828800" algn="just">
              <a:lnSpc>
                <a:spcPct val="90000"/>
              </a:lnSpc>
              <a:spcBef>
                <a:spcPts val="400"/>
              </a:spcBef>
              <a:spcAft>
                <a:spcPts val="0"/>
              </a:spcAft>
              <a:buSzPts val="1800"/>
              <a:buChar char="◦"/>
              <a:defRPr/>
            </a:lvl4pPr>
            <a:lvl5pPr indent="-342900" lvl="4" marL="2286000" algn="just">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4" name="Google Shape;94;p19"/>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19"/>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1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97" name="Shape 97"/>
        <p:cNvGrpSpPr/>
        <p:nvPr/>
      </p:nvGrpSpPr>
      <p:grpSpPr>
        <a:xfrm>
          <a:off x="0" y="0"/>
          <a:ext cx="0" cy="0"/>
          <a:chOff x="0" y="0"/>
          <a:chExt cx="0" cy="0"/>
        </a:xfrm>
      </p:grpSpPr>
      <p:sp>
        <p:nvSpPr>
          <p:cNvPr id="98" name="Google Shape;98;p20"/>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20"/>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20"/>
          <p:cNvSpPr txBox="1"/>
          <p:nvPr>
            <p:ph type="title"/>
          </p:nvPr>
        </p:nvSpPr>
        <p:spPr>
          <a:xfrm rot="5400000">
            <a:off x="7160640" y="1979039"/>
            <a:ext cx="5757421" cy="2628900"/>
          </a:xfrm>
          <a:prstGeom prst="rect">
            <a:avLst/>
          </a:prstGeom>
          <a:noFill/>
          <a:ln>
            <a:noFill/>
          </a:ln>
        </p:spPr>
        <p:txBody>
          <a:bodyPr anchorCtr="0" anchor="t"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20"/>
          <p:cNvSpPr txBox="1"/>
          <p:nvPr>
            <p:ph idx="1" type="body"/>
          </p:nvPr>
        </p:nvSpPr>
        <p:spPr>
          <a:xfrm rot="5400000">
            <a:off x="1826639" y="-573661"/>
            <a:ext cx="5757422" cy="7734300"/>
          </a:xfrm>
          <a:prstGeom prst="rect">
            <a:avLst/>
          </a:prstGeom>
          <a:noFill/>
          <a:ln>
            <a:noFill/>
          </a:ln>
        </p:spPr>
        <p:txBody>
          <a:bodyPr anchorCtr="0" anchor="t" bIns="0" lIns="45700" spcFirstLastPara="1" rIns="45700" wrap="square" tIns="0">
            <a:normAutofit/>
          </a:bodyPr>
          <a:lstStyle>
            <a:lvl1pPr indent="-342900" lvl="0" marL="457200" algn="just">
              <a:lnSpc>
                <a:spcPct val="90000"/>
              </a:lnSpc>
              <a:spcBef>
                <a:spcPts val="1200"/>
              </a:spcBef>
              <a:spcAft>
                <a:spcPts val="0"/>
              </a:spcAft>
              <a:buSzPts val="1800"/>
              <a:buChar char=" "/>
              <a:defRPr/>
            </a:lvl1pPr>
            <a:lvl2pPr indent="-342900" lvl="1" marL="914400" algn="just">
              <a:lnSpc>
                <a:spcPct val="90000"/>
              </a:lnSpc>
              <a:spcBef>
                <a:spcPts val="200"/>
              </a:spcBef>
              <a:spcAft>
                <a:spcPts val="0"/>
              </a:spcAft>
              <a:buSzPts val="1800"/>
              <a:buChar char="◦"/>
              <a:defRPr/>
            </a:lvl2pPr>
            <a:lvl3pPr indent="-342900" lvl="2" marL="1371600" algn="just">
              <a:lnSpc>
                <a:spcPct val="90000"/>
              </a:lnSpc>
              <a:spcBef>
                <a:spcPts val="400"/>
              </a:spcBef>
              <a:spcAft>
                <a:spcPts val="0"/>
              </a:spcAft>
              <a:buSzPts val="1800"/>
              <a:buChar char="◦"/>
              <a:defRPr/>
            </a:lvl3pPr>
            <a:lvl4pPr indent="-342900" lvl="3" marL="1828800" algn="just">
              <a:lnSpc>
                <a:spcPct val="90000"/>
              </a:lnSpc>
              <a:spcBef>
                <a:spcPts val="400"/>
              </a:spcBef>
              <a:spcAft>
                <a:spcPts val="0"/>
              </a:spcAft>
              <a:buSzPts val="1800"/>
              <a:buChar char="◦"/>
              <a:defRPr/>
            </a:lvl4pPr>
            <a:lvl5pPr indent="-342900" lvl="4" marL="2286000" algn="just">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02" name="Google Shape;102;p2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20"/>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2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 name="Shape 31"/>
        <p:cNvGrpSpPr/>
        <p:nvPr/>
      </p:nvGrpSpPr>
      <p:grpSpPr>
        <a:xfrm>
          <a:off x="0" y="0"/>
          <a:ext cx="0" cy="0"/>
          <a:chOff x="0" y="0"/>
          <a:chExt cx="0" cy="0"/>
        </a:xfrm>
      </p:grpSpPr>
      <p:sp>
        <p:nvSpPr>
          <p:cNvPr id="32" name="Google Shape;32;p11"/>
          <p:cNvSpPr txBox="1"/>
          <p:nvPr>
            <p:ph type="title"/>
          </p:nvPr>
        </p:nvSpPr>
        <p:spPr>
          <a:xfrm>
            <a:off x="1182254" y="286603"/>
            <a:ext cx="10768445" cy="881797"/>
          </a:xfrm>
          <a:prstGeom prst="rect">
            <a:avLst/>
          </a:prstGeom>
          <a:noFill/>
          <a:ln>
            <a:noFill/>
          </a:ln>
        </p:spPr>
        <p:txBody>
          <a:bodyPr anchorCtr="0" anchor="t" bIns="45700" lIns="91425" spcFirstLastPara="1" rIns="91425" wrap="square" tIns="45700">
            <a:normAutofit/>
          </a:bodyPr>
          <a:lstStyle>
            <a:lvl1pPr lvl="0" algn="l">
              <a:lnSpc>
                <a:spcPct val="85000"/>
              </a:lnSpc>
              <a:spcBef>
                <a:spcPts val="0"/>
              </a:spcBef>
              <a:spcAft>
                <a:spcPts val="0"/>
              </a:spcAft>
              <a:buClr>
                <a:srgbClr val="3F3F3F"/>
              </a:buClr>
              <a:buSzPts val="5500"/>
              <a:buFont typeface="Times New Roman"/>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1"/>
          <p:cNvSpPr txBox="1"/>
          <p:nvPr>
            <p:ph idx="1" type="body"/>
          </p:nvPr>
        </p:nvSpPr>
        <p:spPr>
          <a:xfrm>
            <a:off x="228600" y="1276131"/>
            <a:ext cx="11722100" cy="4883369"/>
          </a:xfrm>
          <a:prstGeom prst="rect">
            <a:avLst/>
          </a:prstGeom>
          <a:noFill/>
          <a:ln>
            <a:noFill/>
          </a:ln>
        </p:spPr>
        <p:txBody>
          <a:bodyPr anchorCtr="0" anchor="t" bIns="45700" lIns="0" spcFirstLastPara="1" rIns="0" wrap="square" tIns="45700">
            <a:normAutofit/>
          </a:bodyPr>
          <a:lstStyle>
            <a:lvl1pPr indent="-342900" lvl="0" marL="457200" algn="just">
              <a:lnSpc>
                <a:spcPct val="90000"/>
              </a:lnSpc>
              <a:spcBef>
                <a:spcPts val="1200"/>
              </a:spcBef>
              <a:spcAft>
                <a:spcPts val="0"/>
              </a:spcAft>
              <a:buSzPts val="1800"/>
              <a:buChar char=" "/>
              <a:defRPr/>
            </a:lvl1pPr>
            <a:lvl2pPr indent="-342900" lvl="1" marL="914400" algn="just">
              <a:lnSpc>
                <a:spcPct val="90000"/>
              </a:lnSpc>
              <a:spcBef>
                <a:spcPts val="200"/>
              </a:spcBef>
              <a:spcAft>
                <a:spcPts val="0"/>
              </a:spcAft>
              <a:buSzPts val="1800"/>
              <a:buChar char="◦"/>
              <a:defRPr/>
            </a:lvl2pPr>
            <a:lvl3pPr indent="-342900" lvl="2" marL="1371600" algn="just">
              <a:lnSpc>
                <a:spcPct val="90000"/>
              </a:lnSpc>
              <a:spcBef>
                <a:spcPts val="400"/>
              </a:spcBef>
              <a:spcAft>
                <a:spcPts val="0"/>
              </a:spcAft>
              <a:buSzPts val="1800"/>
              <a:buChar char="◦"/>
              <a:defRPr/>
            </a:lvl3pPr>
            <a:lvl4pPr indent="-342900" lvl="3" marL="1828800" algn="just">
              <a:lnSpc>
                <a:spcPct val="90000"/>
              </a:lnSpc>
              <a:spcBef>
                <a:spcPts val="400"/>
              </a:spcBef>
              <a:spcAft>
                <a:spcPts val="0"/>
              </a:spcAft>
              <a:buSzPts val="1800"/>
              <a:buChar char="◦"/>
              <a:defRPr/>
            </a:lvl4pPr>
            <a:lvl5pPr indent="-342900" lvl="4" marL="2286000" algn="just">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34" name="Google Shape;34;p1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1"/>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7" name="Shape 37"/>
        <p:cNvGrpSpPr/>
        <p:nvPr/>
      </p:nvGrpSpPr>
      <p:grpSpPr>
        <a:xfrm>
          <a:off x="0" y="0"/>
          <a:ext cx="0" cy="0"/>
          <a:chOff x="0" y="0"/>
          <a:chExt cx="0" cy="0"/>
        </a:xfrm>
      </p:grpSpPr>
      <p:sp>
        <p:nvSpPr>
          <p:cNvPr id="38" name="Google Shape;38;p12"/>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2"/>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1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2"/>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lt1"/>
        </a:solidFill>
      </p:bgPr>
    </p:bg>
    <p:spTree>
      <p:nvGrpSpPr>
        <p:cNvPr id="43" name="Shape 43"/>
        <p:cNvGrpSpPr/>
        <p:nvPr/>
      </p:nvGrpSpPr>
      <p:grpSpPr>
        <a:xfrm>
          <a:off x="0" y="0"/>
          <a:ext cx="0" cy="0"/>
          <a:chOff x="0" y="0"/>
          <a:chExt cx="0" cy="0"/>
        </a:xfrm>
      </p:grpSpPr>
      <p:sp>
        <p:nvSpPr>
          <p:cNvPr id="44" name="Google Shape;44;p13"/>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13"/>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13"/>
          <p:cNvSpPr txBox="1"/>
          <p:nvPr>
            <p:ph type="title"/>
          </p:nvPr>
        </p:nvSpPr>
        <p:spPr>
          <a:xfrm>
            <a:off x="1097280" y="758953"/>
            <a:ext cx="10058400" cy="1255378"/>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262626"/>
              </a:buClr>
              <a:buSzPts val="7000"/>
              <a:buFont typeface="Times New Roman"/>
              <a:buNone/>
              <a:defRPr b="0" sz="7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3"/>
          <p:cNvSpPr txBox="1"/>
          <p:nvPr>
            <p:ph idx="1" type="body"/>
          </p:nvPr>
        </p:nvSpPr>
        <p:spPr>
          <a:xfrm>
            <a:off x="1097280" y="2166726"/>
            <a:ext cx="10058400" cy="3429402"/>
          </a:xfrm>
          <a:prstGeom prst="rect">
            <a:avLst/>
          </a:prstGeom>
          <a:noFill/>
          <a:ln>
            <a:noFill/>
          </a:ln>
        </p:spPr>
        <p:txBody>
          <a:bodyPr anchorCtr="0" anchor="t" bIns="45700" lIns="91425" spcFirstLastPara="1" rIns="91425" wrap="square" tIns="45700">
            <a:normAutofit/>
          </a:bodyPr>
          <a:lstStyle>
            <a:lvl1pPr indent="-228600" lvl="0" marL="457200" algn="just">
              <a:lnSpc>
                <a:spcPct val="90000"/>
              </a:lnSpc>
              <a:spcBef>
                <a:spcPts val="1200"/>
              </a:spcBef>
              <a:spcAft>
                <a:spcPts val="0"/>
              </a:spcAft>
              <a:buSzPts val="6800"/>
              <a:buNone/>
              <a:defRPr sz="6800" cap="none">
                <a:solidFill>
                  <a:schemeClr val="dk2"/>
                </a:solidFill>
                <a:latin typeface="Times New Roman"/>
                <a:ea typeface="Times New Roman"/>
                <a:cs typeface="Times New Roman"/>
                <a:sym typeface="Times New Roman"/>
              </a:defRPr>
            </a:lvl1pPr>
            <a:lvl2pPr indent="-228600" lvl="1" marL="914400" algn="just">
              <a:lnSpc>
                <a:spcPct val="90000"/>
              </a:lnSpc>
              <a:spcBef>
                <a:spcPts val="200"/>
              </a:spcBef>
              <a:spcAft>
                <a:spcPts val="0"/>
              </a:spcAft>
              <a:buSzPts val="1800"/>
              <a:buNone/>
              <a:defRPr sz="1800">
                <a:solidFill>
                  <a:srgbClr val="888888"/>
                </a:solidFill>
              </a:defRPr>
            </a:lvl2pPr>
            <a:lvl3pPr indent="-228600" lvl="2" marL="1371600" algn="just">
              <a:lnSpc>
                <a:spcPct val="90000"/>
              </a:lnSpc>
              <a:spcBef>
                <a:spcPts val="400"/>
              </a:spcBef>
              <a:spcAft>
                <a:spcPts val="0"/>
              </a:spcAft>
              <a:buSzPts val="1600"/>
              <a:buNone/>
              <a:defRPr sz="1600">
                <a:solidFill>
                  <a:srgbClr val="888888"/>
                </a:solidFill>
              </a:defRPr>
            </a:lvl3pPr>
            <a:lvl4pPr indent="-228600" lvl="3" marL="1828800" algn="just">
              <a:lnSpc>
                <a:spcPct val="90000"/>
              </a:lnSpc>
              <a:spcBef>
                <a:spcPts val="400"/>
              </a:spcBef>
              <a:spcAft>
                <a:spcPts val="0"/>
              </a:spcAft>
              <a:buSzPts val="1400"/>
              <a:buNone/>
              <a:defRPr sz="1400">
                <a:solidFill>
                  <a:srgbClr val="888888"/>
                </a:solidFill>
              </a:defRPr>
            </a:lvl4pPr>
            <a:lvl5pPr indent="-228600" lvl="4" marL="2286000" algn="just">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48" name="Google Shape;48;p1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3"/>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1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cxnSp>
        <p:nvCxnSpPr>
          <p:cNvPr id="51" name="Google Shape;51;p13"/>
          <p:cNvCxnSpPr/>
          <p:nvPr/>
        </p:nvCxnSpPr>
        <p:spPr>
          <a:xfrm>
            <a:off x="1207658" y="2090528"/>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 name="Shape 52"/>
        <p:cNvGrpSpPr/>
        <p:nvPr/>
      </p:nvGrpSpPr>
      <p:grpSpPr>
        <a:xfrm>
          <a:off x="0" y="0"/>
          <a:ext cx="0" cy="0"/>
          <a:chOff x="0" y="0"/>
          <a:chExt cx="0" cy="0"/>
        </a:xfrm>
      </p:grpSpPr>
      <p:sp>
        <p:nvSpPr>
          <p:cNvPr id="53" name="Google Shape;53;p14"/>
          <p:cNvSpPr txBox="1"/>
          <p:nvPr>
            <p:ph type="title"/>
          </p:nvPr>
        </p:nvSpPr>
        <p:spPr>
          <a:xfrm>
            <a:off x="1097280" y="286604"/>
            <a:ext cx="10058400" cy="968440"/>
          </a:xfrm>
          <a:prstGeom prst="rect">
            <a:avLst/>
          </a:prstGeom>
          <a:noFill/>
          <a:ln>
            <a:noFill/>
          </a:ln>
        </p:spPr>
        <p:txBody>
          <a:bodyPr anchorCtr="0" anchor="t"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14"/>
          <p:cNvSpPr txBox="1"/>
          <p:nvPr>
            <p:ph idx="1" type="body"/>
          </p:nvPr>
        </p:nvSpPr>
        <p:spPr>
          <a:xfrm>
            <a:off x="1097279" y="1346199"/>
            <a:ext cx="4937760" cy="4522895"/>
          </a:xfrm>
          <a:prstGeom prst="rect">
            <a:avLst/>
          </a:prstGeom>
          <a:noFill/>
          <a:ln>
            <a:noFill/>
          </a:ln>
        </p:spPr>
        <p:txBody>
          <a:bodyPr anchorCtr="0" anchor="t" bIns="45700" lIns="0" spcFirstLastPara="1" rIns="0" wrap="square" tIns="45700">
            <a:normAutofit/>
          </a:bodyPr>
          <a:lstStyle>
            <a:lvl1pPr indent="-342900" lvl="0" marL="457200" algn="just">
              <a:lnSpc>
                <a:spcPct val="90000"/>
              </a:lnSpc>
              <a:spcBef>
                <a:spcPts val="1200"/>
              </a:spcBef>
              <a:spcAft>
                <a:spcPts val="0"/>
              </a:spcAft>
              <a:buSzPts val="1800"/>
              <a:buChar char=" "/>
              <a:defRPr/>
            </a:lvl1pPr>
            <a:lvl2pPr indent="-342900" lvl="1" marL="914400" algn="just">
              <a:lnSpc>
                <a:spcPct val="90000"/>
              </a:lnSpc>
              <a:spcBef>
                <a:spcPts val="200"/>
              </a:spcBef>
              <a:spcAft>
                <a:spcPts val="0"/>
              </a:spcAft>
              <a:buSzPts val="1800"/>
              <a:buChar char="◦"/>
              <a:defRPr/>
            </a:lvl2pPr>
            <a:lvl3pPr indent="-342900" lvl="2" marL="1371600" algn="just">
              <a:lnSpc>
                <a:spcPct val="90000"/>
              </a:lnSpc>
              <a:spcBef>
                <a:spcPts val="400"/>
              </a:spcBef>
              <a:spcAft>
                <a:spcPts val="0"/>
              </a:spcAft>
              <a:buSzPts val="1800"/>
              <a:buChar char="◦"/>
              <a:defRPr/>
            </a:lvl3pPr>
            <a:lvl4pPr indent="-342900" lvl="3" marL="1828800" algn="just">
              <a:lnSpc>
                <a:spcPct val="90000"/>
              </a:lnSpc>
              <a:spcBef>
                <a:spcPts val="400"/>
              </a:spcBef>
              <a:spcAft>
                <a:spcPts val="0"/>
              </a:spcAft>
              <a:buSzPts val="1800"/>
              <a:buChar char="◦"/>
              <a:defRPr/>
            </a:lvl4pPr>
            <a:lvl5pPr indent="-342900" lvl="4" marL="2286000" algn="just">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5" name="Google Shape;55;p14"/>
          <p:cNvSpPr txBox="1"/>
          <p:nvPr>
            <p:ph idx="2" type="body"/>
          </p:nvPr>
        </p:nvSpPr>
        <p:spPr>
          <a:xfrm>
            <a:off x="6217920" y="1346200"/>
            <a:ext cx="4937760" cy="4522895"/>
          </a:xfrm>
          <a:prstGeom prst="rect">
            <a:avLst/>
          </a:prstGeom>
          <a:noFill/>
          <a:ln>
            <a:noFill/>
          </a:ln>
        </p:spPr>
        <p:txBody>
          <a:bodyPr anchorCtr="0" anchor="t" bIns="45700" lIns="0" spcFirstLastPara="1" rIns="0" wrap="square" tIns="45700">
            <a:normAutofit/>
          </a:bodyPr>
          <a:lstStyle>
            <a:lvl1pPr indent="-342900" lvl="0" marL="457200" algn="just">
              <a:lnSpc>
                <a:spcPct val="90000"/>
              </a:lnSpc>
              <a:spcBef>
                <a:spcPts val="1200"/>
              </a:spcBef>
              <a:spcAft>
                <a:spcPts val="0"/>
              </a:spcAft>
              <a:buSzPts val="1800"/>
              <a:buChar char=" "/>
              <a:defRPr/>
            </a:lvl1pPr>
            <a:lvl2pPr indent="-342900" lvl="1" marL="914400" algn="just">
              <a:lnSpc>
                <a:spcPct val="90000"/>
              </a:lnSpc>
              <a:spcBef>
                <a:spcPts val="200"/>
              </a:spcBef>
              <a:spcAft>
                <a:spcPts val="0"/>
              </a:spcAft>
              <a:buSzPts val="1800"/>
              <a:buChar char="◦"/>
              <a:defRPr/>
            </a:lvl2pPr>
            <a:lvl3pPr indent="-342900" lvl="2" marL="1371600" algn="just">
              <a:lnSpc>
                <a:spcPct val="90000"/>
              </a:lnSpc>
              <a:spcBef>
                <a:spcPts val="400"/>
              </a:spcBef>
              <a:spcAft>
                <a:spcPts val="0"/>
              </a:spcAft>
              <a:buSzPts val="1800"/>
              <a:buChar char="◦"/>
              <a:defRPr/>
            </a:lvl3pPr>
            <a:lvl4pPr indent="-342900" lvl="3" marL="1828800" algn="just">
              <a:lnSpc>
                <a:spcPct val="90000"/>
              </a:lnSpc>
              <a:spcBef>
                <a:spcPts val="400"/>
              </a:spcBef>
              <a:spcAft>
                <a:spcPts val="0"/>
              </a:spcAft>
              <a:buSzPts val="1800"/>
              <a:buChar char="◦"/>
              <a:defRPr/>
            </a:lvl4pPr>
            <a:lvl5pPr indent="-342900" lvl="4" marL="2286000" algn="just">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6" name="Google Shape;56;p1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4"/>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1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 name="Shape 59"/>
        <p:cNvGrpSpPr/>
        <p:nvPr/>
      </p:nvGrpSpPr>
      <p:grpSpPr>
        <a:xfrm>
          <a:off x="0" y="0"/>
          <a:ext cx="0" cy="0"/>
          <a:chOff x="0" y="0"/>
          <a:chExt cx="0" cy="0"/>
        </a:xfrm>
      </p:grpSpPr>
      <p:sp>
        <p:nvSpPr>
          <p:cNvPr id="60" name="Google Shape;60;p15"/>
          <p:cNvSpPr txBox="1"/>
          <p:nvPr>
            <p:ph type="title"/>
          </p:nvPr>
        </p:nvSpPr>
        <p:spPr>
          <a:xfrm>
            <a:off x="1097280" y="286603"/>
            <a:ext cx="10058400" cy="1450757"/>
          </a:xfrm>
          <a:prstGeom prst="rect">
            <a:avLst/>
          </a:prstGeom>
          <a:noFill/>
          <a:ln>
            <a:noFill/>
          </a:ln>
        </p:spPr>
        <p:txBody>
          <a:bodyPr anchorCtr="0" anchor="t"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15"/>
          <p:cNvSpPr txBox="1"/>
          <p:nvPr>
            <p:ph idx="1" type="body"/>
          </p:nvPr>
        </p:nvSpPr>
        <p:spPr>
          <a:xfrm>
            <a:off x="109728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just">
              <a:lnSpc>
                <a:spcPct val="90000"/>
              </a:lnSpc>
              <a:spcBef>
                <a:spcPts val="1200"/>
              </a:spcBef>
              <a:spcAft>
                <a:spcPts val="0"/>
              </a:spcAft>
              <a:buSzPts val="2000"/>
              <a:buNone/>
              <a:defRPr b="0" sz="2000" cap="none">
                <a:solidFill>
                  <a:schemeClr val="dk2"/>
                </a:solidFill>
              </a:defRPr>
            </a:lvl1pPr>
            <a:lvl2pPr indent="-228600" lvl="1" marL="914400" algn="just">
              <a:lnSpc>
                <a:spcPct val="90000"/>
              </a:lnSpc>
              <a:spcBef>
                <a:spcPts val="200"/>
              </a:spcBef>
              <a:spcAft>
                <a:spcPts val="0"/>
              </a:spcAft>
              <a:buSzPts val="2000"/>
              <a:buNone/>
              <a:defRPr b="1" sz="2000"/>
            </a:lvl2pPr>
            <a:lvl3pPr indent="-228600" lvl="2" marL="1371600" algn="just">
              <a:lnSpc>
                <a:spcPct val="90000"/>
              </a:lnSpc>
              <a:spcBef>
                <a:spcPts val="400"/>
              </a:spcBef>
              <a:spcAft>
                <a:spcPts val="0"/>
              </a:spcAft>
              <a:buSzPts val="1800"/>
              <a:buNone/>
              <a:defRPr b="1" sz="1800"/>
            </a:lvl3pPr>
            <a:lvl4pPr indent="-228600" lvl="3" marL="1828800" algn="just">
              <a:lnSpc>
                <a:spcPct val="90000"/>
              </a:lnSpc>
              <a:spcBef>
                <a:spcPts val="400"/>
              </a:spcBef>
              <a:spcAft>
                <a:spcPts val="0"/>
              </a:spcAft>
              <a:buSzPts val="1600"/>
              <a:buNone/>
              <a:defRPr b="1" sz="1600"/>
            </a:lvl4pPr>
            <a:lvl5pPr indent="-228600" lvl="4" marL="2286000" algn="just">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62" name="Google Shape;62;p15"/>
          <p:cNvSpPr txBox="1"/>
          <p:nvPr>
            <p:ph idx="2" type="body"/>
          </p:nvPr>
        </p:nvSpPr>
        <p:spPr>
          <a:xfrm>
            <a:off x="1097280" y="2582334"/>
            <a:ext cx="4937760" cy="3378200"/>
          </a:xfrm>
          <a:prstGeom prst="rect">
            <a:avLst/>
          </a:prstGeom>
          <a:noFill/>
          <a:ln>
            <a:noFill/>
          </a:ln>
        </p:spPr>
        <p:txBody>
          <a:bodyPr anchorCtr="0" anchor="t" bIns="45700" lIns="0" spcFirstLastPara="1" rIns="0" wrap="square" tIns="45700">
            <a:normAutofit/>
          </a:bodyPr>
          <a:lstStyle>
            <a:lvl1pPr indent="-342900" lvl="0" marL="457200" algn="just">
              <a:lnSpc>
                <a:spcPct val="90000"/>
              </a:lnSpc>
              <a:spcBef>
                <a:spcPts val="1200"/>
              </a:spcBef>
              <a:spcAft>
                <a:spcPts val="0"/>
              </a:spcAft>
              <a:buSzPts val="1800"/>
              <a:buChar char=" "/>
              <a:defRPr/>
            </a:lvl1pPr>
            <a:lvl2pPr indent="-342900" lvl="1" marL="914400" algn="just">
              <a:lnSpc>
                <a:spcPct val="90000"/>
              </a:lnSpc>
              <a:spcBef>
                <a:spcPts val="200"/>
              </a:spcBef>
              <a:spcAft>
                <a:spcPts val="0"/>
              </a:spcAft>
              <a:buSzPts val="1800"/>
              <a:buChar char="◦"/>
              <a:defRPr/>
            </a:lvl2pPr>
            <a:lvl3pPr indent="-342900" lvl="2" marL="1371600" algn="just">
              <a:lnSpc>
                <a:spcPct val="90000"/>
              </a:lnSpc>
              <a:spcBef>
                <a:spcPts val="400"/>
              </a:spcBef>
              <a:spcAft>
                <a:spcPts val="0"/>
              </a:spcAft>
              <a:buSzPts val="1800"/>
              <a:buChar char="◦"/>
              <a:defRPr/>
            </a:lvl3pPr>
            <a:lvl4pPr indent="-342900" lvl="3" marL="1828800" algn="just">
              <a:lnSpc>
                <a:spcPct val="90000"/>
              </a:lnSpc>
              <a:spcBef>
                <a:spcPts val="400"/>
              </a:spcBef>
              <a:spcAft>
                <a:spcPts val="0"/>
              </a:spcAft>
              <a:buSzPts val="1800"/>
              <a:buChar char="◦"/>
              <a:defRPr/>
            </a:lvl4pPr>
            <a:lvl5pPr indent="-342900" lvl="4" marL="2286000" algn="just">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3" name="Google Shape;63;p15"/>
          <p:cNvSpPr txBox="1"/>
          <p:nvPr>
            <p:ph idx="3" type="body"/>
          </p:nvPr>
        </p:nvSpPr>
        <p:spPr>
          <a:xfrm>
            <a:off x="621792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just">
              <a:lnSpc>
                <a:spcPct val="90000"/>
              </a:lnSpc>
              <a:spcBef>
                <a:spcPts val="1200"/>
              </a:spcBef>
              <a:spcAft>
                <a:spcPts val="0"/>
              </a:spcAft>
              <a:buSzPts val="2000"/>
              <a:buNone/>
              <a:defRPr b="0" sz="2000" cap="none">
                <a:solidFill>
                  <a:schemeClr val="dk2"/>
                </a:solidFill>
              </a:defRPr>
            </a:lvl1pPr>
            <a:lvl2pPr indent="-228600" lvl="1" marL="914400" algn="just">
              <a:lnSpc>
                <a:spcPct val="90000"/>
              </a:lnSpc>
              <a:spcBef>
                <a:spcPts val="200"/>
              </a:spcBef>
              <a:spcAft>
                <a:spcPts val="0"/>
              </a:spcAft>
              <a:buSzPts val="2000"/>
              <a:buNone/>
              <a:defRPr b="1" sz="2000"/>
            </a:lvl2pPr>
            <a:lvl3pPr indent="-228600" lvl="2" marL="1371600" algn="just">
              <a:lnSpc>
                <a:spcPct val="90000"/>
              </a:lnSpc>
              <a:spcBef>
                <a:spcPts val="400"/>
              </a:spcBef>
              <a:spcAft>
                <a:spcPts val="0"/>
              </a:spcAft>
              <a:buSzPts val="1800"/>
              <a:buNone/>
              <a:defRPr b="1" sz="1800"/>
            </a:lvl3pPr>
            <a:lvl4pPr indent="-228600" lvl="3" marL="1828800" algn="just">
              <a:lnSpc>
                <a:spcPct val="90000"/>
              </a:lnSpc>
              <a:spcBef>
                <a:spcPts val="400"/>
              </a:spcBef>
              <a:spcAft>
                <a:spcPts val="0"/>
              </a:spcAft>
              <a:buSzPts val="1600"/>
              <a:buNone/>
              <a:defRPr b="1" sz="1600"/>
            </a:lvl4pPr>
            <a:lvl5pPr indent="-228600" lvl="4" marL="2286000" algn="just">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64" name="Google Shape;64;p15"/>
          <p:cNvSpPr txBox="1"/>
          <p:nvPr>
            <p:ph idx="4" type="body"/>
          </p:nvPr>
        </p:nvSpPr>
        <p:spPr>
          <a:xfrm>
            <a:off x="6217920" y="2582334"/>
            <a:ext cx="4937760" cy="3378200"/>
          </a:xfrm>
          <a:prstGeom prst="rect">
            <a:avLst/>
          </a:prstGeom>
          <a:noFill/>
          <a:ln>
            <a:noFill/>
          </a:ln>
        </p:spPr>
        <p:txBody>
          <a:bodyPr anchorCtr="0" anchor="t" bIns="45700" lIns="0" spcFirstLastPara="1" rIns="0" wrap="square" tIns="45700">
            <a:normAutofit/>
          </a:bodyPr>
          <a:lstStyle>
            <a:lvl1pPr indent="-342900" lvl="0" marL="457200" algn="just">
              <a:lnSpc>
                <a:spcPct val="90000"/>
              </a:lnSpc>
              <a:spcBef>
                <a:spcPts val="1200"/>
              </a:spcBef>
              <a:spcAft>
                <a:spcPts val="0"/>
              </a:spcAft>
              <a:buSzPts val="1800"/>
              <a:buChar char=" "/>
              <a:defRPr/>
            </a:lvl1pPr>
            <a:lvl2pPr indent="-342900" lvl="1" marL="914400" algn="just">
              <a:lnSpc>
                <a:spcPct val="90000"/>
              </a:lnSpc>
              <a:spcBef>
                <a:spcPts val="200"/>
              </a:spcBef>
              <a:spcAft>
                <a:spcPts val="0"/>
              </a:spcAft>
              <a:buSzPts val="1800"/>
              <a:buChar char="◦"/>
              <a:defRPr/>
            </a:lvl2pPr>
            <a:lvl3pPr indent="-342900" lvl="2" marL="1371600" algn="just">
              <a:lnSpc>
                <a:spcPct val="90000"/>
              </a:lnSpc>
              <a:spcBef>
                <a:spcPts val="400"/>
              </a:spcBef>
              <a:spcAft>
                <a:spcPts val="0"/>
              </a:spcAft>
              <a:buSzPts val="1800"/>
              <a:buChar char="◦"/>
              <a:defRPr/>
            </a:lvl3pPr>
            <a:lvl4pPr indent="-342900" lvl="3" marL="1828800" algn="just">
              <a:lnSpc>
                <a:spcPct val="90000"/>
              </a:lnSpc>
              <a:spcBef>
                <a:spcPts val="400"/>
              </a:spcBef>
              <a:spcAft>
                <a:spcPts val="0"/>
              </a:spcAft>
              <a:buSzPts val="1800"/>
              <a:buChar char="◦"/>
              <a:defRPr/>
            </a:lvl4pPr>
            <a:lvl5pPr indent="-342900" lvl="4" marL="2286000" algn="just">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5" name="Google Shape;65;p1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5"/>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8" name="Shape 68"/>
        <p:cNvGrpSpPr/>
        <p:nvPr/>
      </p:nvGrpSpPr>
      <p:grpSpPr>
        <a:xfrm>
          <a:off x="0" y="0"/>
          <a:ext cx="0" cy="0"/>
          <a:chOff x="0" y="0"/>
          <a:chExt cx="0" cy="0"/>
        </a:xfrm>
      </p:grpSpPr>
      <p:sp>
        <p:nvSpPr>
          <p:cNvPr id="69" name="Google Shape;69;p16"/>
          <p:cNvSpPr txBox="1"/>
          <p:nvPr>
            <p:ph type="title"/>
          </p:nvPr>
        </p:nvSpPr>
        <p:spPr>
          <a:xfrm>
            <a:off x="1182254" y="286603"/>
            <a:ext cx="10768445" cy="881797"/>
          </a:xfrm>
          <a:prstGeom prst="rect">
            <a:avLst/>
          </a:prstGeom>
          <a:noFill/>
          <a:ln>
            <a:noFill/>
          </a:ln>
        </p:spPr>
        <p:txBody>
          <a:bodyPr anchorCtr="0" anchor="t"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6"/>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73" name="Shape 73"/>
        <p:cNvGrpSpPr/>
        <p:nvPr/>
      </p:nvGrpSpPr>
      <p:grpSpPr>
        <a:xfrm>
          <a:off x="0" y="0"/>
          <a:ext cx="0" cy="0"/>
          <a:chOff x="0" y="0"/>
          <a:chExt cx="0" cy="0"/>
        </a:xfrm>
      </p:grpSpPr>
      <p:sp>
        <p:nvSpPr>
          <p:cNvPr id="74" name="Google Shape;74;p17"/>
          <p:cNvSpPr/>
          <p:nvPr/>
        </p:nvSpPr>
        <p:spPr>
          <a:xfrm>
            <a:off x="16" y="0"/>
            <a:ext cx="4050791"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7"/>
          <p:cNvSpPr/>
          <p:nvPr/>
        </p:nvSpPr>
        <p:spPr>
          <a:xfrm>
            <a:off x="4040071"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7"/>
          <p:cNvSpPr txBox="1"/>
          <p:nvPr>
            <p:ph type="title"/>
          </p:nvPr>
        </p:nvSpPr>
        <p:spPr>
          <a:xfrm>
            <a:off x="457200" y="594359"/>
            <a:ext cx="3200400" cy="22860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FFFFFF"/>
              </a:buClr>
              <a:buSzPts val="3600"/>
              <a:buFont typeface="Times New Roman"/>
              <a:buNone/>
              <a:defRPr b="0" sz="36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7"/>
          <p:cNvSpPr txBox="1"/>
          <p:nvPr>
            <p:ph idx="1" type="body"/>
          </p:nvPr>
        </p:nvSpPr>
        <p:spPr>
          <a:xfrm>
            <a:off x="4800600" y="731520"/>
            <a:ext cx="6492240" cy="5257800"/>
          </a:xfrm>
          <a:prstGeom prst="rect">
            <a:avLst/>
          </a:prstGeom>
          <a:noFill/>
          <a:ln>
            <a:noFill/>
          </a:ln>
        </p:spPr>
        <p:txBody>
          <a:bodyPr anchorCtr="0" anchor="t" bIns="45700" lIns="0" spcFirstLastPara="1" rIns="0" wrap="square" tIns="45700">
            <a:normAutofit/>
          </a:bodyPr>
          <a:lstStyle>
            <a:lvl1pPr indent="-342900" lvl="0" marL="457200" algn="just">
              <a:lnSpc>
                <a:spcPct val="90000"/>
              </a:lnSpc>
              <a:spcBef>
                <a:spcPts val="1200"/>
              </a:spcBef>
              <a:spcAft>
                <a:spcPts val="0"/>
              </a:spcAft>
              <a:buSzPts val="1800"/>
              <a:buChar char=" "/>
              <a:defRPr/>
            </a:lvl1pPr>
            <a:lvl2pPr indent="-342900" lvl="1" marL="914400" algn="just">
              <a:lnSpc>
                <a:spcPct val="90000"/>
              </a:lnSpc>
              <a:spcBef>
                <a:spcPts val="200"/>
              </a:spcBef>
              <a:spcAft>
                <a:spcPts val="0"/>
              </a:spcAft>
              <a:buSzPts val="1800"/>
              <a:buChar char="◦"/>
              <a:defRPr/>
            </a:lvl2pPr>
            <a:lvl3pPr indent="-342900" lvl="2" marL="1371600" algn="just">
              <a:lnSpc>
                <a:spcPct val="90000"/>
              </a:lnSpc>
              <a:spcBef>
                <a:spcPts val="400"/>
              </a:spcBef>
              <a:spcAft>
                <a:spcPts val="0"/>
              </a:spcAft>
              <a:buSzPts val="1800"/>
              <a:buChar char="◦"/>
              <a:defRPr/>
            </a:lvl3pPr>
            <a:lvl4pPr indent="-342900" lvl="3" marL="1828800" algn="just">
              <a:lnSpc>
                <a:spcPct val="90000"/>
              </a:lnSpc>
              <a:spcBef>
                <a:spcPts val="400"/>
              </a:spcBef>
              <a:spcAft>
                <a:spcPts val="0"/>
              </a:spcAft>
              <a:buSzPts val="1800"/>
              <a:buChar char="◦"/>
              <a:defRPr/>
            </a:lvl4pPr>
            <a:lvl5pPr indent="-342900" lvl="4" marL="2286000" algn="just">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78" name="Google Shape;78;p17"/>
          <p:cNvSpPr txBox="1"/>
          <p:nvPr>
            <p:ph idx="2" type="body"/>
          </p:nvPr>
        </p:nvSpPr>
        <p:spPr>
          <a:xfrm>
            <a:off x="457200" y="2926080"/>
            <a:ext cx="3200400" cy="3379124"/>
          </a:xfrm>
          <a:prstGeom prst="rect">
            <a:avLst/>
          </a:prstGeom>
          <a:noFill/>
          <a:ln>
            <a:noFill/>
          </a:ln>
        </p:spPr>
        <p:txBody>
          <a:bodyPr anchorCtr="0" anchor="t" bIns="45700" lIns="91425" spcFirstLastPara="1" rIns="91425" wrap="square" tIns="45700">
            <a:normAutofit/>
          </a:bodyPr>
          <a:lstStyle>
            <a:lvl1pPr indent="-228600" lvl="0" marL="457200" algn="just">
              <a:lnSpc>
                <a:spcPct val="90000"/>
              </a:lnSpc>
              <a:spcBef>
                <a:spcPts val="1200"/>
              </a:spcBef>
              <a:spcAft>
                <a:spcPts val="0"/>
              </a:spcAft>
              <a:buSzPts val="1500"/>
              <a:buNone/>
              <a:defRPr sz="1500">
                <a:solidFill>
                  <a:srgbClr val="FFFFFF"/>
                </a:solidFill>
              </a:defRPr>
            </a:lvl1pPr>
            <a:lvl2pPr indent="-228600" lvl="1" marL="914400" algn="just">
              <a:lnSpc>
                <a:spcPct val="90000"/>
              </a:lnSpc>
              <a:spcBef>
                <a:spcPts val="200"/>
              </a:spcBef>
              <a:spcAft>
                <a:spcPts val="0"/>
              </a:spcAft>
              <a:buSzPts val="1200"/>
              <a:buNone/>
              <a:defRPr sz="1200"/>
            </a:lvl2pPr>
            <a:lvl3pPr indent="-228600" lvl="2" marL="1371600" algn="just">
              <a:lnSpc>
                <a:spcPct val="90000"/>
              </a:lnSpc>
              <a:spcBef>
                <a:spcPts val="400"/>
              </a:spcBef>
              <a:spcAft>
                <a:spcPts val="0"/>
              </a:spcAft>
              <a:buSzPts val="1000"/>
              <a:buNone/>
              <a:defRPr sz="1000"/>
            </a:lvl3pPr>
            <a:lvl4pPr indent="-228600" lvl="3" marL="1828800" algn="just">
              <a:lnSpc>
                <a:spcPct val="90000"/>
              </a:lnSpc>
              <a:spcBef>
                <a:spcPts val="400"/>
              </a:spcBef>
              <a:spcAft>
                <a:spcPts val="0"/>
              </a:spcAft>
              <a:buSzPts val="900"/>
              <a:buNone/>
              <a:defRPr sz="900"/>
            </a:lvl4pPr>
            <a:lvl5pPr indent="-228600" lvl="4" marL="2286000" algn="just">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79" name="Google Shape;79;p17"/>
          <p:cNvSpPr txBox="1"/>
          <p:nvPr>
            <p:ph idx="10" type="dt"/>
          </p:nvPr>
        </p:nvSpPr>
        <p:spPr>
          <a:xfrm>
            <a:off x="465512" y="6459785"/>
            <a:ext cx="26185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7"/>
          <p:cNvSpPr txBox="1"/>
          <p:nvPr>
            <p:ph idx="11" type="ftr"/>
          </p:nvPr>
        </p:nvSpPr>
        <p:spPr>
          <a:xfrm>
            <a:off x="4800600" y="6459785"/>
            <a:ext cx="4648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1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800"/>
              <a:buFont typeface="Arial"/>
              <a:buNone/>
              <a:defRPr b="1" i="0" sz="1800" u="none" cap="none" strike="noStrike">
                <a:solidFill>
                  <a:schemeClr val="dk2"/>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800"/>
              <a:buFont typeface="Arial"/>
              <a:buNone/>
              <a:defRPr b="1" i="0" sz="1800" u="none" cap="none" strike="noStrike">
                <a:solidFill>
                  <a:schemeClr val="dk2"/>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800"/>
              <a:buFont typeface="Arial"/>
              <a:buNone/>
              <a:defRPr b="1" i="0" sz="1800" u="none" cap="none" strike="noStrike">
                <a:solidFill>
                  <a:schemeClr val="dk2"/>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800"/>
              <a:buFont typeface="Arial"/>
              <a:buNone/>
              <a:defRPr b="1" i="0" sz="1800" u="none" cap="none" strike="noStrike">
                <a:solidFill>
                  <a:schemeClr val="dk2"/>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800"/>
              <a:buFont typeface="Arial"/>
              <a:buNone/>
              <a:defRPr b="1" i="0" sz="1800" u="none" cap="none" strike="noStrike">
                <a:solidFill>
                  <a:schemeClr val="dk2"/>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800"/>
              <a:buFont typeface="Arial"/>
              <a:buNone/>
              <a:defRPr b="1" i="0" sz="1800" u="none" cap="none" strike="noStrike">
                <a:solidFill>
                  <a:schemeClr val="dk2"/>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800"/>
              <a:buFont typeface="Arial"/>
              <a:buNone/>
              <a:defRPr b="1" i="0" sz="1800" u="none" cap="none" strike="noStrike">
                <a:solidFill>
                  <a:schemeClr val="dk2"/>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800"/>
              <a:buFont typeface="Arial"/>
              <a:buNone/>
              <a:defRPr b="1" i="0" sz="1800" u="none" cap="none" strike="noStrike">
                <a:solidFill>
                  <a:schemeClr val="dk2"/>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800"/>
              <a:buFont typeface="Arial"/>
              <a:buNone/>
              <a:defRPr b="1" i="0" sz="1800" u="none" cap="none" strike="noStrike">
                <a:solidFill>
                  <a:schemeClr val="dk2"/>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82" name="Shape 82"/>
        <p:cNvGrpSpPr/>
        <p:nvPr/>
      </p:nvGrpSpPr>
      <p:grpSpPr>
        <a:xfrm>
          <a:off x="0" y="0"/>
          <a:ext cx="0" cy="0"/>
          <a:chOff x="0" y="0"/>
          <a:chExt cx="0" cy="0"/>
        </a:xfrm>
      </p:grpSpPr>
      <p:sp>
        <p:nvSpPr>
          <p:cNvPr id="83" name="Google Shape;83;p18"/>
          <p:cNvSpPr/>
          <p:nvPr/>
        </p:nvSpPr>
        <p:spPr>
          <a:xfrm>
            <a:off x="0" y="4953000"/>
            <a:ext cx="12188825" cy="1905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8"/>
          <p:cNvSpPr/>
          <p:nvPr/>
        </p:nvSpPr>
        <p:spPr>
          <a:xfrm>
            <a:off x="15" y="491507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8"/>
          <p:cNvSpPr txBox="1"/>
          <p:nvPr>
            <p:ph type="title"/>
          </p:nvPr>
        </p:nvSpPr>
        <p:spPr>
          <a:xfrm>
            <a:off x="1097280" y="5074920"/>
            <a:ext cx="10113264" cy="822960"/>
          </a:xfrm>
          <a:prstGeom prst="rect">
            <a:avLst/>
          </a:prstGeom>
          <a:noFill/>
          <a:ln>
            <a:noFill/>
          </a:ln>
        </p:spPr>
        <p:txBody>
          <a:bodyPr anchorCtr="0" anchor="b" bIns="0" lIns="91425" spcFirstLastPara="1" rIns="91425" wrap="square" tIns="0">
            <a:noAutofit/>
          </a:bodyPr>
          <a:lstStyle>
            <a:lvl1pPr lvl="0" algn="l">
              <a:lnSpc>
                <a:spcPct val="85000"/>
              </a:lnSpc>
              <a:spcBef>
                <a:spcPts val="0"/>
              </a:spcBef>
              <a:spcAft>
                <a:spcPts val="0"/>
              </a:spcAft>
              <a:buClr>
                <a:srgbClr val="FFFFFF"/>
              </a:buClr>
              <a:buSzPts val="3600"/>
              <a:buFont typeface="Times New Roman"/>
              <a:buNone/>
              <a:defRPr b="0" sz="36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8"/>
          <p:cNvSpPr/>
          <p:nvPr>
            <p:ph idx="2" type="pic"/>
          </p:nvPr>
        </p:nvSpPr>
        <p:spPr>
          <a:xfrm>
            <a:off x="15" y="0"/>
            <a:ext cx="12191985" cy="4915076"/>
          </a:xfrm>
          <a:prstGeom prst="rect">
            <a:avLst/>
          </a:prstGeom>
          <a:noFill/>
          <a:ln>
            <a:noFill/>
          </a:ln>
        </p:spPr>
      </p:sp>
      <p:sp>
        <p:nvSpPr>
          <p:cNvPr id="87" name="Google Shape;87;p18"/>
          <p:cNvSpPr txBox="1"/>
          <p:nvPr>
            <p:ph idx="1" type="body"/>
          </p:nvPr>
        </p:nvSpPr>
        <p:spPr>
          <a:xfrm>
            <a:off x="1097280" y="5907023"/>
            <a:ext cx="10113264" cy="594360"/>
          </a:xfrm>
          <a:prstGeom prst="rect">
            <a:avLst/>
          </a:prstGeom>
          <a:noFill/>
          <a:ln>
            <a:noFill/>
          </a:ln>
        </p:spPr>
        <p:txBody>
          <a:bodyPr anchorCtr="0" anchor="t" bIns="0" lIns="91425" spcFirstLastPara="1" rIns="91425" wrap="square" tIns="0">
            <a:normAutofit/>
          </a:bodyPr>
          <a:lstStyle>
            <a:lvl1pPr indent="-228600" lvl="0" marL="457200" algn="just">
              <a:lnSpc>
                <a:spcPct val="90000"/>
              </a:lnSpc>
              <a:spcBef>
                <a:spcPts val="0"/>
              </a:spcBef>
              <a:spcAft>
                <a:spcPts val="0"/>
              </a:spcAft>
              <a:buSzPts val="1500"/>
              <a:buNone/>
              <a:defRPr sz="1500">
                <a:solidFill>
                  <a:srgbClr val="FFFFFF"/>
                </a:solidFill>
              </a:defRPr>
            </a:lvl1pPr>
            <a:lvl2pPr indent="-228600" lvl="1" marL="914400" algn="just">
              <a:lnSpc>
                <a:spcPct val="90000"/>
              </a:lnSpc>
              <a:spcBef>
                <a:spcPts val="600"/>
              </a:spcBef>
              <a:spcAft>
                <a:spcPts val="0"/>
              </a:spcAft>
              <a:buSzPts val="1200"/>
              <a:buNone/>
              <a:defRPr sz="1200"/>
            </a:lvl2pPr>
            <a:lvl3pPr indent="-228600" lvl="2" marL="1371600" algn="just">
              <a:lnSpc>
                <a:spcPct val="90000"/>
              </a:lnSpc>
              <a:spcBef>
                <a:spcPts val="400"/>
              </a:spcBef>
              <a:spcAft>
                <a:spcPts val="0"/>
              </a:spcAft>
              <a:buSzPts val="1000"/>
              <a:buNone/>
              <a:defRPr sz="1000"/>
            </a:lvl3pPr>
            <a:lvl4pPr indent="-228600" lvl="3" marL="1828800" algn="just">
              <a:lnSpc>
                <a:spcPct val="90000"/>
              </a:lnSpc>
              <a:spcBef>
                <a:spcPts val="400"/>
              </a:spcBef>
              <a:spcAft>
                <a:spcPts val="0"/>
              </a:spcAft>
              <a:buSzPts val="900"/>
              <a:buNone/>
              <a:defRPr sz="900"/>
            </a:lvl4pPr>
            <a:lvl5pPr indent="-228600" lvl="4" marL="2286000" algn="just">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88" name="Google Shape;88;p1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18"/>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1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9"/>
          <p:cNvSpPr/>
          <p:nvPr/>
        </p:nvSpPr>
        <p:spPr>
          <a:xfrm>
            <a:off x="1"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9"/>
          <p:cNvSpPr/>
          <p:nvPr/>
        </p:nvSpPr>
        <p:spPr>
          <a:xfrm>
            <a:off x="0" y="6334316"/>
            <a:ext cx="12192000" cy="6599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9"/>
          <p:cNvSpPr txBox="1"/>
          <p:nvPr>
            <p:ph type="title"/>
          </p:nvPr>
        </p:nvSpPr>
        <p:spPr>
          <a:xfrm>
            <a:off x="1182254" y="286603"/>
            <a:ext cx="10768445" cy="881797"/>
          </a:xfrm>
          <a:prstGeom prst="rect">
            <a:avLst/>
          </a:prstGeom>
          <a:noFill/>
          <a:ln>
            <a:noFill/>
          </a:ln>
        </p:spPr>
        <p:txBody>
          <a:bodyPr anchorCtr="0" anchor="t" bIns="45700" lIns="91425" spcFirstLastPara="1" rIns="91425" wrap="square" tIns="45700">
            <a:normAutofit/>
          </a:bodyPr>
          <a:lstStyle>
            <a:lvl1pPr lvl="0" marR="0" rtl="0" algn="l">
              <a:lnSpc>
                <a:spcPct val="85000"/>
              </a:lnSpc>
              <a:spcBef>
                <a:spcPts val="0"/>
              </a:spcBef>
              <a:spcAft>
                <a:spcPts val="0"/>
              </a:spcAft>
              <a:buClr>
                <a:srgbClr val="3F3F3F"/>
              </a:buClr>
              <a:buSzPts val="5500"/>
              <a:buFont typeface="Times New Roman"/>
              <a:buNone/>
              <a:defRPr b="0" i="0" sz="5500" u="none" cap="none" strike="noStrike">
                <a:solidFill>
                  <a:srgbClr val="3F3F3F"/>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 name="Google Shape;13;p9"/>
          <p:cNvSpPr txBox="1"/>
          <p:nvPr>
            <p:ph idx="1" type="body"/>
          </p:nvPr>
        </p:nvSpPr>
        <p:spPr>
          <a:xfrm>
            <a:off x="228600" y="1276131"/>
            <a:ext cx="11722100" cy="4883369"/>
          </a:xfrm>
          <a:prstGeom prst="rect">
            <a:avLst/>
          </a:prstGeom>
          <a:noFill/>
          <a:ln>
            <a:noFill/>
          </a:ln>
        </p:spPr>
        <p:txBody>
          <a:bodyPr anchorCtr="0" anchor="t" bIns="45700" lIns="0" spcFirstLastPara="1" rIns="0" wrap="square" tIns="45700">
            <a:normAutofit/>
          </a:bodyPr>
          <a:lstStyle>
            <a:lvl1pPr indent="-406400" lvl="0" marL="457200" marR="0" rtl="0" algn="just">
              <a:lnSpc>
                <a:spcPct val="90000"/>
              </a:lnSpc>
              <a:spcBef>
                <a:spcPts val="1200"/>
              </a:spcBef>
              <a:spcAft>
                <a:spcPts val="0"/>
              </a:spcAft>
              <a:buClr>
                <a:schemeClr val="accent1"/>
              </a:buClr>
              <a:buSzPts val="2800"/>
              <a:buFont typeface="Calibri"/>
              <a:buChar char=" "/>
              <a:defRPr b="0" i="0" sz="2800" u="none" cap="none" strike="noStrike">
                <a:solidFill>
                  <a:srgbClr val="3F3F3F"/>
                </a:solidFill>
                <a:latin typeface="Times New Roman"/>
                <a:ea typeface="Times New Roman"/>
                <a:cs typeface="Times New Roman"/>
                <a:sym typeface="Times New Roman"/>
              </a:defRPr>
            </a:lvl1pPr>
            <a:lvl2pPr indent="-387350" lvl="1" marL="914400" marR="0" rtl="0" algn="just">
              <a:lnSpc>
                <a:spcPct val="90000"/>
              </a:lnSpc>
              <a:spcBef>
                <a:spcPts val="200"/>
              </a:spcBef>
              <a:spcAft>
                <a:spcPts val="0"/>
              </a:spcAft>
              <a:buClr>
                <a:schemeClr val="accent1"/>
              </a:buClr>
              <a:buSzPts val="2500"/>
              <a:buFont typeface="Calibri"/>
              <a:buChar char="◦"/>
              <a:defRPr b="0" i="0" sz="2500" u="none" cap="none" strike="noStrike">
                <a:solidFill>
                  <a:srgbClr val="3F3F3F"/>
                </a:solidFill>
                <a:latin typeface="Times New Roman"/>
                <a:ea typeface="Times New Roman"/>
                <a:cs typeface="Times New Roman"/>
                <a:sym typeface="Times New Roman"/>
              </a:defRPr>
            </a:lvl2pPr>
            <a:lvl3pPr indent="-387350" lvl="2" marL="1371600" marR="0" rtl="0" algn="just">
              <a:lnSpc>
                <a:spcPct val="90000"/>
              </a:lnSpc>
              <a:spcBef>
                <a:spcPts val="400"/>
              </a:spcBef>
              <a:spcAft>
                <a:spcPts val="0"/>
              </a:spcAft>
              <a:buClr>
                <a:schemeClr val="accent1"/>
              </a:buClr>
              <a:buSzPts val="2500"/>
              <a:buFont typeface="Calibri"/>
              <a:buChar char="◦"/>
              <a:defRPr b="0" i="0" sz="2500" u="none" cap="none" strike="noStrike">
                <a:solidFill>
                  <a:srgbClr val="3F3F3F"/>
                </a:solidFill>
                <a:latin typeface="Times New Roman"/>
                <a:ea typeface="Times New Roman"/>
                <a:cs typeface="Times New Roman"/>
                <a:sym typeface="Times New Roman"/>
              </a:defRPr>
            </a:lvl3pPr>
            <a:lvl4pPr indent="-387350" lvl="3" marL="1828800" marR="0" rtl="0" algn="just">
              <a:lnSpc>
                <a:spcPct val="90000"/>
              </a:lnSpc>
              <a:spcBef>
                <a:spcPts val="400"/>
              </a:spcBef>
              <a:spcAft>
                <a:spcPts val="0"/>
              </a:spcAft>
              <a:buClr>
                <a:schemeClr val="accent1"/>
              </a:buClr>
              <a:buSzPts val="2500"/>
              <a:buFont typeface="Calibri"/>
              <a:buChar char="◦"/>
              <a:defRPr b="0" i="0" sz="2500" u="none" cap="none" strike="noStrike">
                <a:solidFill>
                  <a:srgbClr val="3F3F3F"/>
                </a:solidFill>
                <a:latin typeface="Times New Roman"/>
                <a:ea typeface="Times New Roman"/>
                <a:cs typeface="Times New Roman"/>
                <a:sym typeface="Times New Roman"/>
              </a:defRPr>
            </a:lvl4pPr>
            <a:lvl5pPr indent="-387350" lvl="4" marL="2286000" marR="0" rtl="0" algn="just">
              <a:lnSpc>
                <a:spcPct val="90000"/>
              </a:lnSpc>
              <a:spcBef>
                <a:spcPts val="400"/>
              </a:spcBef>
              <a:spcAft>
                <a:spcPts val="0"/>
              </a:spcAft>
              <a:buClr>
                <a:schemeClr val="accent1"/>
              </a:buClr>
              <a:buSzPts val="2500"/>
              <a:buFont typeface="Calibri"/>
              <a:buChar char="◦"/>
              <a:defRPr b="0" i="0" sz="2500" u="none" cap="none" strike="noStrike">
                <a:solidFill>
                  <a:srgbClr val="3F3F3F"/>
                </a:solidFill>
                <a:latin typeface="Times New Roman"/>
                <a:ea typeface="Times New Roman"/>
                <a:cs typeface="Times New Roman"/>
                <a:sym typeface="Times New Roman"/>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14" name="Google Shape;14;p9"/>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1800" u="none" cap="none" strike="noStrike">
                <a:solidFill>
                  <a:srgbClr val="FFFFFF"/>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5" name="Google Shape;15;p9"/>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6" name="Google Shape;16;p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800"/>
              <a:buFont typeface="Arial"/>
              <a:buNone/>
              <a:defRPr b="1" i="0" sz="1800" u="none" cap="none" strike="noStrike">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cxnSp>
        <p:nvCxnSpPr>
          <p:cNvPr id="17" name="Google Shape;17;p9"/>
          <p:cNvCxnSpPr/>
          <p:nvPr/>
        </p:nvCxnSpPr>
        <p:spPr>
          <a:xfrm>
            <a:off x="228600" y="1217145"/>
            <a:ext cx="11722100" cy="0"/>
          </a:xfrm>
          <a:prstGeom prst="straightConnector1">
            <a:avLst/>
          </a:prstGeom>
          <a:noFill/>
          <a:ln cap="flat" cmpd="sng" w="9525">
            <a:solidFill>
              <a:srgbClr val="7F7F7F"/>
            </a:solidFill>
            <a:prstDash val="solid"/>
            <a:round/>
            <a:headEnd len="sm" w="sm" type="none"/>
            <a:tailEnd len="sm" w="sm" type="none"/>
          </a:ln>
        </p:spPr>
      </p:cxnSp>
      <p:pic>
        <p:nvPicPr>
          <p:cNvPr descr="C:\Users\Administrator\Desktop\thesis-slide\uit-logo.png" id="18" name="Google Shape;18;p9"/>
          <p:cNvPicPr preferRelativeResize="0"/>
          <p:nvPr/>
        </p:nvPicPr>
        <p:blipFill rotWithShape="1">
          <a:blip r:embed="rId1">
            <a:alphaModFix/>
          </a:blip>
          <a:srcRect b="0" l="0" r="0" t="0"/>
          <a:stretch/>
        </p:blipFill>
        <p:spPr>
          <a:xfrm>
            <a:off x="228600" y="213071"/>
            <a:ext cx="898909" cy="89890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en.wikipedia.org/wiki/Vladimir_Vapnik" TargetMode="External"/><Relationship Id="rId4" Type="http://schemas.openxmlformats.org/officeDocument/2006/relationships/hyperlink" Target="https://en.wikipedia.org/wiki/Alexey_Chervonenkis" TargetMode="External"/><Relationship Id="rId5" Type="http://schemas.openxmlformats.org/officeDocument/2006/relationships/hyperlink" Target="https://en.wikipedia.org/wiki/AT%26T_Bell_Laboratorie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
          <p:cNvSpPr txBox="1"/>
          <p:nvPr>
            <p:ph type="ctrTitle"/>
          </p:nvPr>
        </p:nvSpPr>
        <p:spPr>
          <a:xfrm>
            <a:off x="-1900200" y="1139525"/>
            <a:ext cx="15992400" cy="3055200"/>
          </a:xfrm>
          <a:prstGeom prst="rect">
            <a:avLst/>
          </a:prstGeom>
          <a:noFill/>
          <a:ln>
            <a:noFill/>
          </a:ln>
        </p:spPr>
        <p:txBody>
          <a:bodyPr anchorCtr="0" anchor="ctr" bIns="45700" lIns="91425" spcFirstLastPara="1" rIns="91425" wrap="square" tIns="45700">
            <a:normAutofit/>
          </a:bodyPr>
          <a:lstStyle/>
          <a:p>
            <a:pPr indent="0" lvl="0" marL="0" rtl="0" algn="ctr">
              <a:lnSpc>
                <a:spcPct val="85000"/>
              </a:lnSpc>
              <a:spcBef>
                <a:spcPts val="0"/>
              </a:spcBef>
              <a:spcAft>
                <a:spcPts val="0"/>
              </a:spcAft>
              <a:buClr>
                <a:srgbClr val="262626"/>
              </a:buClr>
              <a:buSzPts val="5400"/>
              <a:buFont typeface="Times New Roman"/>
              <a:buNone/>
            </a:pPr>
            <a:r>
              <a:rPr lang="en-US" sz="6100"/>
              <a:t>NHẬN DẠNG KIẾN BA KHOANG</a:t>
            </a:r>
            <a:endParaRPr sz="6100"/>
          </a:p>
        </p:txBody>
      </p:sp>
      <p:sp>
        <p:nvSpPr>
          <p:cNvPr id="111" name="Google Shape;111;p1"/>
          <p:cNvSpPr txBox="1"/>
          <p:nvPr>
            <p:ph idx="1" type="subTitle"/>
          </p:nvPr>
        </p:nvSpPr>
        <p:spPr>
          <a:xfrm>
            <a:off x="926051" y="4484620"/>
            <a:ext cx="10058400" cy="11430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SzPts val="2500"/>
              <a:buNone/>
            </a:pPr>
            <a:r>
              <a:rPr lang="en-US"/>
              <a:t>Môn học: </a:t>
            </a:r>
            <a:r>
              <a:rPr lang="en-US"/>
              <a:t>Nhập môn thị giác máy tính</a:t>
            </a:r>
            <a:endParaRPr/>
          </a:p>
          <a:p>
            <a:pPr indent="0" lvl="0" marL="0" rtl="0" algn="ctr">
              <a:lnSpc>
                <a:spcPct val="90000"/>
              </a:lnSpc>
              <a:spcBef>
                <a:spcPts val="0"/>
              </a:spcBef>
              <a:spcAft>
                <a:spcPts val="0"/>
              </a:spcAft>
              <a:buSzPts val="2500"/>
              <a:buNone/>
            </a:pPr>
            <a:r>
              <a:rPr lang="en-US"/>
              <a:t>GVHD: </a:t>
            </a:r>
            <a:r>
              <a:rPr lang="en-US"/>
              <a:t>TS.Mai Tiến Dũng</a:t>
            </a:r>
            <a:endParaRPr/>
          </a:p>
          <a:p>
            <a:pPr indent="0" lvl="0" marL="0" rtl="0" algn="ctr">
              <a:lnSpc>
                <a:spcPct val="90000"/>
              </a:lnSpc>
              <a:spcBef>
                <a:spcPts val="0"/>
              </a:spcBef>
              <a:spcAft>
                <a:spcPts val="0"/>
              </a:spcAft>
              <a:buSzPts val="2500"/>
              <a:buNone/>
            </a:pPr>
            <a:r>
              <a:rPr lang="en-US"/>
              <a:t>Lớp: </a:t>
            </a:r>
            <a:r>
              <a:rPr lang="en-US"/>
              <a:t>CS231.P12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32425e1f503_0_71"/>
          <p:cNvSpPr txBox="1"/>
          <p:nvPr>
            <p:ph type="title"/>
          </p:nvPr>
        </p:nvSpPr>
        <p:spPr>
          <a:xfrm>
            <a:off x="229750" y="1254000"/>
            <a:ext cx="11962200" cy="881700"/>
          </a:xfrm>
          <a:prstGeom prst="rect">
            <a:avLst/>
          </a:prstGeom>
          <a:noFill/>
          <a:ln>
            <a:noFill/>
          </a:ln>
        </p:spPr>
        <p:txBody>
          <a:bodyPr anchorCtr="0" anchor="t" bIns="45700" lIns="91425" spcFirstLastPara="1" rIns="91425" wrap="square" tIns="45700">
            <a:normAutofit/>
          </a:bodyPr>
          <a:lstStyle/>
          <a:p>
            <a:pPr indent="0" lvl="0" marL="0" rtl="0" algn="just">
              <a:lnSpc>
                <a:spcPct val="85000"/>
              </a:lnSpc>
              <a:spcBef>
                <a:spcPts val="0"/>
              </a:spcBef>
              <a:spcAft>
                <a:spcPts val="0"/>
              </a:spcAft>
              <a:buClr>
                <a:srgbClr val="3F3F3F"/>
              </a:buClr>
              <a:buSzPts val="5500"/>
              <a:buFont typeface="Times New Roman"/>
              <a:buNone/>
            </a:pPr>
            <a:r>
              <a:rPr lang="en-US" sz="5000"/>
              <a:t>e</a:t>
            </a:r>
            <a:r>
              <a:rPr lang="en-US" sz="5000"/>
              <a:t>) </a:t>
            </a:r>
            <a:r>
              <a:rPr lang="en-US" sz="5000"/>
              <a:t>Tính toán vector HOG feature</a:t>
            </a:r>
            <a:endParaRPr sz="5000"/>
          </a:p>
        </p:txBody>
      </p:sp>
      <p:sp>
        <p:nvSpPr>
          <p:cNvPr id="231" name="Google Shape;231;g32425e1f503_0_71"/>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800"/>
              <a:buNone/>
            </a:pPr>
            <a:fld id="{00000000-1234-1234-1234-123412341234}" type="slidenum">
              <a:rPr lang="en-US"/>
              <a:t>‹#›</a:t>
            </a:fld>
            <a:endParaRPr/>
          </a:p>
        </p:txBody>
      </p:sp>
      <p:sp>
        <p:nvSpPr>
          <p:cNvPr id="232" name="Google Shape;232;g32425e1f503_0_71"/>
          <p:cNvSpPr txBox="1"/>
          <p:nvPr/>
        </p:nvSpPr>
        <p:spPr>
          <a:xfrm>
            <a:off x="229750" y="1851425"/>
            <a:ext cx="5164200" cy="8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rgbClr val="3F3F3F"/>
              </a:solidFill>
              <a:latin typeface="Times New Roman"/>
              <a:ea typeface="Times New Roman"/>
              <a:cs typeface="Times New Roman"/>
              <a:sym typeface="Times New Roman"/>
            </a:endParaRPr>
          </a:p>
          <a:p>
            <a:pPr indent="0" lvl="0" marL="0" rtl="0" algn="l">
              <a:spcBef>
                <a:spcPts val="0"/>
              </a:spcBef>
              <a:spcAft>
                <a:spcPts val="0"/>
              </a:spcAft>
              <a:buNone/>
            </a:pPr>
            <a:r>
              <a:rPr lang="en-US" sz="2800">
                <a:solidFill>
                  <a:srgbClr val="3F3F3F"/>
                </a:solidFill>
                <a:latin typeface="Times New Roman"/>
                <a:ea typeface="Times New Roman"/>
                <a:cs typeface="Times New Roman"/>
                <a:sym typeface="Times New Roman"/>
              </a:rPr>
              <a:t> </a:t>
            </a:r>
            <a:endParaRPr sz="2800">
              <a:solidFill>
                <a:srgbClr val="3F3F3F"/>
              </a:solidFill>
              <a:latin typeface="Times New Roman"/>
              <a:ea typeface="Times New Roman"/>
              <a:cs typeface="Times New Roman"/>
              <a:sym typeface="Times New Roman"/>
            </a:endParaRPr>
          </a:p>
        </p:txBody>
      </p:sp>
      <p:sp>
        <p:nvSpPr>
          <p:cNvPr id="233" name="Google Shape;233;g32425e1f503_0_71"/>
          <p:cNvSpPr txBox="1"/>
          <p:nvPr/>
        </p:nvSpPr>
        <p:spPr>
          <a:xfrm>
            <a:off x="229750" y="3788800"/>
            <a:ext cx="4806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3F3F3F"/>
              </a:solidFill>
              <a:latin typeface="Times New Roman"/>
              <a:ea typeface="Times New Roman"/>
              <a:cs typeface="Times New Roman"/>
              <a:sym typeface="Times New Roman"/>
            </a:endParaRPr>
          </a:p>
        </p:txBody>
      </p:sp>
      <p:sp>
        <p:nvSpPr>
          <p:cNvPr id="234" name="Google Shape;234;g32425e1f503_0_71"/>
          <p:cNvSpPr txBox="1"/>
          <p:nvPr/>
        </p:nvSpPr>
        <p:spPr>
          <a:xfrm>
            <a:off x="7149925" y="1851425"/>
            <a:ext cx="4536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3F3F3F"/>
              </a:solidFill>
              <a:latin typeface="Times New Roman"/>
              <a:ea typeface="Times New Roman"/>
              <a:cs typeface="Times New Roman"/>
              <a:sym typeface="Times New Roman"/>
            </a:endParaRPr>
          </a:p>
        </p:txBody>
      </p:sp>
      <p:sp>
        <p:nvSpPr>
          <p:cNvPr id="235" name="Google Shape;235;g32425e1f503_0_71"/>
          <p:cNvSpPr txBox="1"/>
          <p:nvPr/>
        </p:nvSpPr>
        <p:spPr>
          <a:xfrm>
            <a:off x="6900450" y="37888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3F3F3F"/>
              </a:solidFill>
              <a:latin typeface="Times New Roman"/>
              <a:ea typeface="Times New Roman"/>
              <a:cs typeface="Times New Roman"/>
              <a:sym typeface="Times New Roman"/>
            </a:endParaRPr>
          </a:p>
        </p:txBody>
      </p:sp>
      <p:sp>
        <p:nvSpPr>
          <p:cNvPr id="236" name="Google Shape;236;g32425e1f503_0_71"/>
          <p:cNvSpPr txBox="1"/>
          <p:nvPr/>
        </p:nvSpPr>
        <p:spPr>
          <a:xfrm>
            <a:off x="0" y="1851425"/>
            <a:ext cx="12192000" cy="3393300"/>
          </a:xfrm>
          <a:prstGeom prst="rect">
            <a:avLst/>
          </a:prstGeom>
          <a:noFill/>
          <a:ln>
            <a:noFill/>
          </a:ln>
        </p:spPr>
        <p:txBody>
          <a:bodyPr anchorCtr="0" anchor="t" bIns="91425" lIns="91425" spcFirstLastPara="1" rIns="91425" wrap="square" tIns="91425">
            <a:noAutofit/>
          </a:bodyPr>
          <a:lstStyle/>
          <a:p>
            <a:pPr indent="-374650" lvl="0" marL="457200" rtl="0" algn="l">
              <a:spcBef>
                <a:spcPts val="0"/>
              </a:spcBef>
              <a:spcAft>
                <a:spcPts val="0"/>
              </a:spcAft>
              <a:buClr>
                <a:schemeClr val="dk1"/>
              </a:buClr>
              <a:buSzPts val="2300"/>
              <a:buChar char="-"/>
            </a:pPr>
            <a:r>
              <a:rPr lang="en-US" sz="2300">
                <a:solidFill>
                  <a:schemeClr val="dk1"/>
                </a:solidFill>
              </a:rPr>
              <a:t>Các vector histogram đã chuẩn hóa của tất cả các khối được xếp liên tiếp tạo thành vector đặc trưng cuối cùng.</a:t>
            </a:r>
            <a:endParaRPr sz="2300">
              <a:solidFill>
                <a:schemeClr val="dk1"/>
              </a:solidFill>
            </a:endParaRPr>
          </a:p>
          <a:p>
            <a:pPr indent="-374650" lvl="0" marL="457200" rtl="0" algn="l">
              <a:spcBef>
                <a:spcPts val="0"/>
              </a:spcBef>
              <a:spcAft>
                <a:spcPts val="0"/>
              </a:spcAft>
              <a:buClr>
                <a:schemeClr val="dk1"/>
              </a:buClr>
              <a:buSzPts val="2300"/>
              <a:buChar char="-"/>
            </a:pPr>
            <a:r>
              <a:rPr lang="en-US" sz="2300">
                <a:solidFill>
                  <a:schemeClr val="dk1"/>
                </a:solidFill>
              </a:rPr>
              <a:t>Vector này được sử dụng để huấn luyện hoặc dự đoán trong các mô hình học máy.</a:t>
            </a:r>
            <a:endParaRPr sz="23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800"/>
              <a:buNone/>
            </a:pPr>
            <a:fld id="{00000000-1234-1234-1234-123412341234}" type="slidenum">
              <a:rPr lang="en-US"/>
              <a:t>‹#›</a:t>
            </a:fld>
            <a:endParaRPr/>
          </a:p>
        </p:txBody>
      </p:sp>
      <p:sp>
        <p:nvSpPr>
          <p:cNvPr id="243" name="Google Shape;243;p26"/>
          <p:cNvSpPr txBox="1"/>
          <p:nvPr/>
        </p:nvSpPr>
        <p:spPr>
          <a:xfrm>
            <a:off x="993046" y="1445350"/>
            <a:ext cx="9755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lang="en-US" sz="3200">
                <a:latin typeface="Times New Roman"/>
                <a:ea typeface="Times New Roman"/>
                <a:cs typeface="Times New Roman"/>
                <a:sym typeface="Times New Roman"/>
              </a:rPr>
              <a:t>2. Mô hình học máy Support Vector Machine</a:t>
            </a:r>
            <a:endParaRPr b="0" i="0" sz="1400" u="none" cap="none" strike="noStrike">
              <a:solidFill>
                <a:srgbClr val="000000"/>
              </a:solidFill>
              <a:latin typeface="Arial"/>
              <a:ea typeface="Arial"/>
              <a:cs typeface="Arial"/>
              <a:sym typeface="Arial"/>
            </a:endParaRPr>
          </a:p>
        </p:txBody>
      </p:sp>
      <p:sp>
        <p:nvSpPr>
          <p:cNvPr id="244" name="Google Shape;244;p26"/>
          <p:cNvSpPr txBox="1"/>
          <p:nvPr/>
        </p:nvSpPr>
        <p:spPr>
          <a:xfrm>
            <a:off x="672700" y="2057313"/>
            <a:ext cx="11177100" cy="4375500"/>
          </a:xfrm>
          <a:prstGeom prst="rect">
            <a:avLst/>
          </a:prstGeom>
          <a:noFill/>
          <a:ln>
            <a:noFill/>
          </a:ln>
        </p:spPr>
        <p:txBody>
          <a:bodyPr anchorCtr="0" anchor="t" bIns="91425" lIns="91425" spcFirstLastPara="1" rIns="91425" wrap="square" tIns="91425">
            <a:noAutofit/>
          </a:bodyPr>
          <a:lstStyle/>
          <a:p>
            <a:pPr indent="-377825" lvl="0" marL="457200" rtl="0" algn="l">
              <a:spcBef>
                <a:spcPts val="0"/>
              </a:spcBef>
              <a:spcAft>
                <a:spcPts val="0"/>
              </a:spcAft>
              <a:buClr>
                <a:srgbClr val="1B1B1B"/>
              </a:buClr>
              <a:buSzPts val="2350"/>
              <a:buChar char="-"/>
            </a:pPr>
            <a:r>
              <a:rPr lang="en-US" sz="2350">
                <a:solidFill>
                  <a:srgbClr val="1B1B1B"/>
                </a:solidFill>
                <a:highlight>
                  <a:srgbClr val="FFFFFF"/>
                </a:highlight>
              </a:rPr>
              <a:t>SVM(Support Vector Machine) là một thuật toán giám sát, nó có thể sử dụng cho cả việc phân loại hoặc đệ quy. Tuy nhiên nó được sử dụng chủ yếu cho việc phân loại. </a:t>
            </a:r>
            <a:endParaRPr sz="2350">
              <a:solidFill>
                <a:srgbClr val="1B1B1B"/>
              </a:solidFill>
              <a:highlight>
                <a:srgbClr val="FFFFFF"/>
              </a:highlight>
            </a:endParaRPr>
          </a:p>
          <a:p>
            <a:pPr indent="-314325" lvl="0" marL="457200" rtl="0" algn="l">
              <a:spcBef>
                <a:spcPts val="0"/>
              </a:spcBef>
              <a:spcAft>
                <a:spcPts val="0"/>
              </a:spcAft>
              <a:buClr>
                <a:srgbClr val="1B1B1B"/>
              </a:buClr>
              <a:buSzPts val="1350"/>
              <a:buChar char="-"/>
            </a:pPr>
            <a:r>
              <a:rPr lang="en-US" sz="2350">
                <a:solidFill>
                  <a:srgbClr val="1B1B1B"/>
                </a:solidFill>
                <a:highlight>
                  <a:srgbClr val="FFFFFF"/>
                </a:highlight>
              </a:rPr>
              <a:t>Tác giả: Được ra đời từ lý thuyết thống do </a:t>
            </a:r>
            <a:r>
              <a:rPr lang="en-US" sz="2200">
                <a:solidFill>
                  <a:srgbClr val="202122"/>
                </a:solidFill>
                <a:highlight>
                  <a:srgbClr val="FFFFFF"/>
                </a:highlight>
              </a:rPr>
              <a:t> </a:t>
            </a:r>
            <a:r>
              <a:rPr lang="en-US" sz="2200">
                <a:solidFill>
                  <a:schemeClr val="hlink"/>
                </a:solidFill>
                <a:highlight>
                  <a:srgbClr val="FFFFFF"/>
                </a:highlight>
                <a:uFill>
                  <a:noFill/>
                </a:uFill>
                <a:hlinkClick r:id="rId3"/>
              </a:rPr>
              <a:t>Vapnik</a:t>
            </a:r>
            <a:r>
              <a:rPr lang="en-US" sz="2200">
                <a:solidFill>
                  <a:srgbClr val="202122"/>
                </a:solidFill>
                <a:highlight>
                  <a:srgbClr val="FFFFFF"/>
                </a:highlight>
              </a:rPr>
              <a:t> (1982, 1995) and </a:t>
            </a:r>
            <a:r>
              <a:rPr lang="en-US" sz="2200">
                <a:solidFill>
                  <a:schemeClr val="hlink"/>
                </a:solidFill>
                <a:highlight>
                  <a:srgbClr val="FFFFFF"/>
                </a:highlight>
                <a:uFill>
                  <a:noFill/>
                </a:uFill>
                <a:hlinkClick r:id="rId4"/>
              </a:rPr>
              <a:t>Chervonenkis</a:t>
            </a:r>
            <a:r>
              <a:rPr lang="en-US" sz="2200">
                <a:solidFill>
                  <a:srgbClr val="202122"/>
                </a:solidFill>
                <a:highlight>
                  <a:srgbClr val="FFFFFF"/>
                </a:highlight>
              </a:rPr>
              <a:t> (1974) tại phòng thí nghiệm Developed at </a:t>
            </a:r>
            <a:r>
              <a:rPr lang="en-US" sz="2200">
                <a:solidFill>
                  <a:schemeClr val="hlink"/>
                </a:solidFill>
                <a:highlight>
                  <a:srgbClr val="FFFFFF"/>
                </a:highlight>
                <a:uFill>
                  <a:noFill/>
                </a:uFill>
                <a:hlinkClick r:id="rId5"/>
              </a:rPr>
              <a:t>AT&amp;T Bell </a:t>
            </a:r>
            <a:endParaRPr sz="2350">
              <a:solidFill>
                <a:srgbClr val="1B1B1B"/>
              </a:solidFill>
              <a:highlight>
                <a:srgbClr val="FFFFFF"/>
              </a:highlight>
            </a:endParaRPr>
          </a:p>
          <a:p>
            <a:pPr indent="-441325" lvl="0" marL="457200" rtl="0" algn="l">
              <a:lnSpc>
                <a:spcPct val="115000"/>
              </a:lnSpc>
              <a:spcBef>
                <a:spcPts val="0"/>
              </a:spcBef>
              <a:spcAft>
                <a:spcPts val="0"/>
              </a:spcAft>
              <a:buClr>
                <a:srgbClr val="1B1B1B"/>
              </a:buClr>
              <a:buSzPts val="3350"/>
              <a:buChar char="-"/>
            </a:pPr>
            <a:r>
              <a:rPr lang="en-US" sz="2350">
                <a:solidFill>
                  <a:srgbClr val="1B1B1B"/>
                </a:solidFill>
                <a:highlight>
                  <a:srgbClr val="FFFFFF"/>
                </a:highlight>
              </a:rPr>
              <a:t>Trong thuật toán này, chúng ta vẽ đồ thị dữ liệu là các điểm trong n chiều ( ở đây n là số lượng các tính năng bạn có) với giá trị của mỗi tính năng sẽ là một phần liên kết. Sau đó chúng ta thực hiện tìm "đường bay" (</a:t>
            </a:r>
            <a:r>
              <a:rPr i="1" lang="en-US" sz="2350">
                <a:solidFill>
                  <a:srgbClr val="1B1B1B"/>
                </a:solidFill>
                <a:highlight>
                  <a:srgbClr val="FFFFFF"/>
                </a:highlight>
              </a:rPr>
              <a:t>hyper-plane</a:t>
            </a:r>
            <a:r>
              <a:rPr lang="en-US" sz="2350">
                <a:solidFill>
                  <a:srgbClr val="1B1B1B"/>
                </a:solidFill>
                <a:highlight>
                  <a:srgbClr val="FFFFFF"/>
                </a:highlight>
              </a:rPr>
              <a:t>) phân chia các lớp. Hyper-plane nó chỉ hiểu đơn giản là 1 đường thẳng có thể phân chia các lớp ra thành hai phần riêng biệt.</a:t>
            </a:r>
            <a:endParaRPr sz="2350">
              <a:solidFill>
                <a:srgbClr val="1B1B1B"/>
              </a:solidFill>
              <a:highlight>
                <a:srgbClr val="FFFFFF"/>
              </a:highlight>
            </a:endParaRPr>
          </a:p>
          <a:p>
            <a:pPr indent="0" lvl="0" marL="457200" rtl="0" algn="l">
              <a:spcBef>
                <a:spcPts val="0"/>
              </a:spcBef>
              <a:spcAft>
                <a:spcPts val="0"/>
              </a:spcAft>
              <a:buNone/>
            </a:pPr>
            <a:r>
              <a:t/>
            </a:r>
            <a:endParaRPr sz="2350">
              <a:solidFill>
                <a:srgbClr val="1B1B1B"/>
              </a:solidFill>
              <a:highlight>
                <a:srgbClr val="FFFFFF"/>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32425e1f503_0_96"/>
          <p:cNvSpPr txBox="1"/>
          <p:nvPr>
            <p:ph type="title"/>
          </p:nvPr>
        </p:nvSpPr>
        <p:spPr>
          <a:xfrm>
            <a:off x="1182254" y="286603"/>
            <a:ext cx="10768500" cy="881700"/>
          </a:xfrm>
          <a:prstGeom prst="rect">
            <a:avLst/>
          </a:prstGeom>
          <a:noFill/>
          <a:ln>
            <a:noFill/>
          </a:ln>
        </p:spPr>
        <p:txBody>
          <a:bodyPr anchorCtr="0" anchor="t" bIns="45700" lIns="91425" spcFirstLastPara="1" rIns="91425" wrap="square" tIns="45700">
            <a:normAutofit/>
          </a:bodyPr>
          <a:lstStyle/>
          <a:p>
            <a:pPr indent="0" lvl="0" marL="0" rtl="0" algn="just">
              <a:lnSpc>
                <a:spcPct val="85000"/>
              </a:lnSpc>
              <a:spcBef>
                <a:spcPts val="0"/>
              </a:spcBef>
              <a:spcAft>
                <a:spcPts val="0"/>
              </a:spcAft>
              <a:buClr>
                <a:srgbClr val="3F3F3F"/>
              </a:buClr>
              <a:buSzPts val="5500"/>
              <a:buFont typeface="Times New Roman"/>
              <a:buNone/>
            </a:pPr>
            <a:r>
              <a:t/>
            </a:r>
            <a:endParaRPr/>
          </a:p>
        </p:txBody>
      </p:sp>
      <p:sp>
        <p:nvSpPr>
          <p:cNvPr id="251" name="Google Shape;251;g32425e1f503_0_96"/>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800"/>
              <a:buNone/>
            </a:pPr>
            <a:fld id="{00000000-1234-1234-1234-123412341234}" type="slidenum">
              <a:rPr lang="en-US"/>
              <a:t>‹#›</a:t>
            </a:fld>
            <a:endParaRPr/>
          </a:p>
        </p:txBody>
      </p:sp>
      <p:sp>
        <p:nvSpPr>
          <p:cNvPr id="252" name="Google Shape;252;g32425e1f503_0_96"/>
          <p:cNvSpPr txBox="1"/>
          <p:nvPr/>
        </p:nvSpPr>
        <p:spPr>
          <a:xfrm>
            <a:off x="933496" y="1519750"/>
            <a:ext cx="97554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g32425e1f503_0_96"/>
          <p:cNvSpPr txBox="1"/>
          <p:nvPr/>
        </p:nvSpPr>
        <p:spPr>
          <a:xfrm>
            <a:off x="851300" y="2268150"/>
            <a:ext cx="11177100" cy="30714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2350">
              <a:solidFill>
                <a:srgbClr val="1B1B1B"/>
              </a:solidFill>
              <a:highlight>
                <a:srgbClr val="FFFFFF"/>
              </a:highlight>
            </a:endParaRPr>
          </a:p>
        </p:txBody>
      </p:sp>
      <p:pic>
        <p:nvPicPr>
          <p:cNvPr id="254" name="Google Shape;254;g32425e1f503_0_96"/>
          <p:cNvPicPr preferRelativeResize="0"/>
          <p:nvPr/>
        </p:nvPicPr>
        <p:blipFill>
          <a:blip r:embed="rId3">
            <a:alphaModFix/>
          </a:blip>
          <a:stretch>
            <a:fillRect/>
          </a:stretch>
        </p:blipFill>
        <p:spPr>
          <a:xfrm>
            <a:off x="151800" y="1449575"/>
            <a:ext cx="11563950" cy="4730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8"/>
          <p:cNvSpPr txBox="1"/>
          <p:nvPr>
            <p:ph type="title"/>
          </p:nvPr>
        </p:nvSpPr>
        <p:spPr>
          <a:xfrm>
            <a:off x="1182254" y="286603"/>
            <a:ext cx="10768445" cy="881797"/>
          </a:xfrm>
          <a:prstGeom prst="rect">
            <a:avLst/>
          </a:prstGeom>
          <a:noFill/>
          <a:ln>
            <a:noFill/>
          </a:ln>
        </p:spPr>
        <p:txBody>
          <a:bodyPr anchorCtr="0" anchor="t" bIns="45700" lIns="91425" spcFirstLastPara="1" rIns="91425" wrap="square" tIns="45700">
            <a:normAutofit/>
          </a:bodyPr>
          <a:lstStyle/>
          <a:p>
            <a:pPr indent="0" lvl="0" marL="0" rtl="0" algn="just">
              <a:lnSpc>
                <a:spcPct val="85000"/>
              </a:lnSpc>
              <a:spcBef>
                <a:spcPts val="0"/>
              </a:spcBef>
              <a:spcAft>
                <a:spcPts val="0"/>
              </a:spcAft>
              <a:buClr>
                <a:srgbClr val="3F3F3F"/>
              </a:buClr>
              <a:buSzPts val="5500"/>
              <a:buFont typeface="Times New Roman"/>
              <a:buNone/>
            </a:pPr>
            <a:r>
              <a:rPr lang="en-US"/>
              <a:t>4. </a:t>
            </a:r>
            <a:r>
              <a:rPr lang="en-US"/>
              <a:t>Thực nghiệm</a:t>
            </a:r>
            <a:endParaRPr/>
          </a:p>
        </p:txBody>
      </p:sp>
      <p:sp>
        <p:nvSpPr>
          <p:cNvPr id="261" name="Google Shape;261;p2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800"/>
              <a:buNone/>
            </a:pPr>
            <a:fld id="{00000000-1234-1234-1234-123412341234}" type="slidenum">
              <a:rPr lang="en-US"/>
              <a:t>‹#›</a:t>
            </a:fld>
            <a:endParaRPr/>
          </a:p>
        </p:txBody>
      </p:sp>
      <p:sp>
        <p:nvSpPr>
          <p:cNvPr id="262" name="Google Shape;262;p28"/>
          <p:cNvSpPr txBox="1"/>
          <p:nvPr/>
        </p:nvSpPr>
        <p:spPr>
          <a:xfrm>
            <a:off x="1729575" y="2117438"/>
            <a:ext cx="9673800" cy="33933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Clr>
                <a:srgbClr val="3F3F3F"/>
              </a:buClr>
              <a:buSzPts val="2800"/>
              <a:buFont typeface="Times New Roman"/>
              <a:buChar char="-"/>
            </a:pPr>
            <a:r>
              <a:rPr lang="en-US" sz="2800">
                <a:solidFill>
                  <a:srgbClr val="3F3F3F"/>
                </a:solidFill>
                <a:latin typeface="Times New Roman"/>
                <a:ea typeface="Times New Roman"/>
                <a:cs typeface="Times New Roman"/>
                <a:sym typeface="Times New Roman"/>
              </a:rPr>
              <a:t>Nguồn: trên mạng</a:t>
            </a:r>
            <a:endParaRPr sz="2800">
              <a:solidFill>
                <a:srgbClr val="3F3F3F"/>
              </a:solidFill>
              <a:latin typeface="Times New Roman"/>
              <a:ea typeface="Times New Roman"/>
              <a:cs typeface="Times New Roman"/>
              <a:sym typeface="Times New Roman"/>
            </a:endParaRPr>
          </a:p>
          <a:p>
            <a:pPr indent="-406400" lvl="0" marL="457200" rtl="0" algn="l">
              <a:spcBef>
                <a:spcPts val="0"/>
              </a:spcBef>
              <a:spcAft>
                <a:spcPts val="0"/>
              </a:spcAft>
              <a:buClr>
                <a:srgbClr val="3F3F3F"/>
              </a:buClr>
              <a:buSzPts val="2800"/>
              <a:buFont typeface="Times New Roman"/>
              <a:buChar char="-"/>
            </a:pPr>
            <a:r>
              <a:rPr lang="en-US" sz="2800">
                <a:solidFill>
                  <a:srgbClr val="3F3F3F"/>
                </a:solidFill>
                <a:latin typeface="Times New Roman"/>
                <a:ea typeface="Times New Roman"/>
                <a:cs typeface="Times New Roman"/>
                <a:sym typeface="Times New Roman"/>
              </a:rPr>
              <a:t>Số lượng:</a:t>
            </a:r>
            <a:endParaRPr sz="2800">
              <a:solidFill>
                <a:srgbClr val="3F3F3F"/>
              </a:solidFill>
              <a:latin typeface="Times New Roman"/>
              <a:ea typeface="Times New Roman"/>
              <a:cs typeface="Times New Roman"/>
              <a:sym typeface="Times New Roman"/>
            </a:endParaRPr>
          </a:p>
          <a:p>
            <a:pPr indent="0" lvl="0" marL="457200" rtl="0" algn="l">
              <a:spcBef>
                <a:spcPts val="0"/>
              </a:spcBef>
              <a:spcAft>
                <a:spcPts val="0"/>
              </a:spcAft>
              <a:buNone/>
            </a:pPr>
            <a:r>
              <a:rPr lang="en-US" sz="2800">
                <a:solidFill>
                  <a:srgbClr val="3F3F3F"/>
                </a:solidFill>
                <a:latin typeface="Times New Roman"/>
                <a:ea typeface="Times New Roman"/>
                <a:cs typeface="Times New Roman"/>
                <a:sym typeface="Times New Roman"/>
              </a:rPr>
              <a:t>+) 247 ảnh</a:t>
            </a:r>
            <a:endParaRPr sz="2800">
              <a:solidFill>
                <a:srgbClr val="3F3F3F"/>
              </a:solidFill>
              <a:latin typeface="Times New Roman"/>
              <a:ea typeface="Times New Roman"/>
              <a:cs typeface="Times New Roman"/>
              <a:sym typeface="Times New Roman"/>
            </a:endParaRPr>
          </a:p>
          <a:p>
            <a:pPr indent="0" lvl="0" marL="457200" rtl="0" algn="l">
              <a:spcBef>
                <a:spcPts val="0"/>
              </a:spcBef>
              <a:spcAft>
                <a:spcPts val="0"/>
              </a:spcAft>
              <a:buNone/>
            </a:pPr>
            <a:r>
              <a:rPr lang="en-US" sz="2800">
                <a:solidFill>
                  <a:srgbClr val="3F3F3F"/>
                </a:solidFill>
                <a:latin typeface="Times New Roman"/>
                <a:ea typeface="Times New Roman"/>
                <a:cs typeface="Times New Roman"/>
                <a:sym typeface="Times New Roman"/>
              </a:rPr>
              <a:t>+) 2 lớp</a:t>
            </a:r>
            <a:endParaRPr sz="2800">
              <a:solidFill>
                <a:srgbClr val="3F3F3F"/>
              </a:solidFill>
              <a:latin typeface="Times New Roman"/>
              <a:ea typeface="Times New Roman"/>
              <a:cs typeface="Times New Roman"/>
              <a:sym typeface="Times New Roman"/>
            </a:endParaRPr>
          </a:p>
          <a:p>
            <a:pPr indent="0" lvl="0" marL="457200" rtl="0" algn="l">
              <a:spcBef>
                <a:spcPts val="0"/>
              </a:spcBef>
              <a:spcAft>
                <a:spcPts val="0"/>
              </a:spcAft>
              <a:buNone/>
            </a:pPr>
            <a:r>
              <a:rPr lang="en-US" sz="2800">
                <a:solidFill>
                  <a:srgbClr val="3F3F3F"/>
                </a:solidFill>
                <a:latin typeface="Times New Roman"/>
                <a:ea typeface="Times New Roman"/>
                <a:cs typeface="Times New Roman"/>
                <a:sym typeface="Times New Roman"/>
              </a:rPr>
              <a:t>+) 93 ảnh về paederus(kiến ba khoang) và 154 ảnh về other_ant(các loài kiến khác)</a:t>
            </a:r>
            <a:endParaRPr sz="2800">
              <a:solidFill>
                <a:srgbClr val="3F3F3F"/>
              </a:solidFill>
              <a:latin typeface="Times New Roman"/>
              <a:ea typeface="Times New Roman"/>
              <a:cs typeface="Times New Roman"/>
              <a:sym typeface="Times New Roman"/>
            </a:endParaRPr>
          </a:p>
          <a:p>
            <a:pPr indent="-406400" lvl="0" marL="457200" rtl="0" algn="l">
              <a:spcBef>
                <a:spcPts val="0"/>
              </a:spcBef>
              <a:spcAft>
                <a:spcPts val="0"/>
              </a:spcAft>
              <a:buClr>
                <a:srgbClr val="3F3F3F"/>
              </a:buClr>
              <a:buSzPts val="2800"/>
              <a:buFont typeface="Times New Roman"/>
              <a:buChar char="-"/>
            </a:pPr>
            <a:r>
              <a:rPr lang="en-US" sz="2800">
                <a:solidFill>
                  <a:srgbClr val="3F3F3F"/>
                </a:solidFill>
                <a:latin typeface="Times New Roman"/>
                <a:ea typeface="Times New Roman"/>
                <a:cs typeface="Times New Roman"/>
                <a:sym typeface="Times New Roman"/>
              </a:rPr>
              <a:t>Chia dữ liệu: Train 7:3 Test</a:t>
            </a:r>
            <a:endParaRPr sz="2800">
              <a:solidFill>
                <a:srgbClr val="3F3F3F"/>
              </a:solidFill>
              <a:latin typeface="Times New Roman"/>
              <a:ea typeface="Times New Roman"/>
              <a:cs typeface="Times New Roman"/>
              <a:sym typeface="Times New Roman"/>
            </a:endParaRPr>
          </a:p>
        </p:txBody>
      </p:sp>
      <p:sp>
        <p:nvSpPr>
          <p:cNvPr id="263" name="Google Shape;263;p28"/>
          <p:cNvSpPr txBox="1"/>
          <p:nvPr/>
        </p:nvSpPr>
        <p:spPr>
          <a:xfrm>
            <a:off x="1431725" y="1463463"/>
            <a:ext cx="8066400" cy="8817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Clr>
                <a:srgbClr val="3F3F3F"/>
              </a:buClr>
              <a:buSzPts val="3600"/>
              <a:buFont typeface="Times New Roman"/>
              <a:buAutoNum type="alphaLcParenR"/>
            </a:pPr>
            <a:r>
              <a:rPr b="1" lang="en-US" sz="3600">
                <a:solidFill>
                  <a:srgbClr val="3F3F3F"/>
                </a:solidFill>
                <a:latin typeface="Times New Roman"/>
                <a:ea typeface="Times New Roman"/>
                <a:cs typeface="Times New Roman"/>
                <a:sym typeface="Times New Roman"/>
              </a:rPr>
              <a:t>Dataset</a:t>
            </a:r>
            <a:endParaRPr b="1" sz="3600">
              <a:solidFill>
                <a:srgbClr val="3F3F3F"/>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800"/>
              <a:buNone/>
            </a:pPr>
            <a:fld id="{00000000-1234-1234-1234-123412341234}" type="slidenum">
              <a:rPr lang="en-US"/>
              <a:t>‹#›</a:t>
            </a:fld>
            <a:endParaRPr/>
          </a:p>
        </p:txBody>
      </p:sp>
      <p:sp>
        <p:nvSpPr>
          <p:cNvPr id="270" name="Google Shape;270;p29"/>
          <p:cNvSpPr txBox="1"/>
          <p:nvPr/>
        </p:nvSpPr>
        <p:spPr>
          <a:xfrm>
            <a:off x="993058" y="1445342"/>
            <a:ext cx="93405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lang="en-US" sz="3200">
                <a:latin typeface="Times New Roman"/>
                <a:ea typeface="Times New Roman"/>
                <a:cs typeface="Times New Roman"/>
                <a:sym typeface="Times New Roman"/>
              </a:rPr>
              <a:t>b) Độ đo đánh giá</a:t>
            </a:r>
            <a:endParaRPr b="1" i="0" sz="1400" u="none" cap="none" strike="noStrike">
              <a:solidFill>
                <a:srgbClr val="000000"/>
              </a:solidFill>
            </a:endParaRPr>
          </a:p>
        </p:txBody>
      </p:sp>
      <p:sp>
        <p:nvSpPr>
          <p:cNvPr id="271" name="Google Shape;271;p29"/>
          <p:cNvSpPr txBox="1"/>
          <p:nvPr/>
        </p:nvSpPr>
        <p:spPr>
          <a:xfrm>
            <a:off x="985250" y="2491375"/>
            <a:ext cx="10849500" cy="38367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Clr>
                <a:srgbClr val="3F3F3F"/>
              </a:buClr>
              <a:buSzPts val="2800"/>
              <a:buFont typeface="Times New Roman"/>
              <a:buChar char="-"/>
            </a:pPr>
            <a:r>
              <a:rPr lang="en-US" sz="2800">
                <a:solidFill>
                  <a:srgbClr val="3F3F3F"/>
                </a:solidFill>
                <a:latin typeface="Times New Roman"/>
                <a:ea typeface="Times New Roman"/>
                <a:cs typeface="Times New Roman"/>
                <a:sym typeface="Times New Roman"/>
              </a:rPr>
              <a:t>Accuracy score: tỉ lệ dự đoán đúng của mô hình so với tổng số các mẫu trong tập testing</a:t>
            </a:r>
            <a:endParaRPr sz="2800">
              <a:solidFill>
                <a:srgbClr val="3F3F3F"/>
              </a:solidFill>
              <a:latin typeface="Times New Roman"/>
              <a:ea typeface="Times New Roman"/>
              <a:cs typeface="Times New Roman"/>
              <a:sym typeface="Times New Roman"/>
            </a:endParaRPr>
          </a:p>
          <a:p>
            <a:pPr indent="-406400" lvl="0" marL="457200" rtl="0" algn="l">
              <a:spcBef>
                <a:spcPts val="0"/>
              </a:spcBef>
              <a:spcAft>
                <a:spcPts val="0"/>
              </a:spcAft>
              <a:buClr>
                <a:srgbClr val="3F3F3F"/>
              </a:buClr>
              <a:buSzPts val="2800"/>
              <a:buFont typeface="Times New Roman"/>
              <a:buChar char="-"/>
            </a:pPr>
            <a:r>
              <a:rPr lang="en-US" sz="2800">
                <a:solidFill>
                  <a:srgbClr val="3F3F3F"/>
                </a:solidFill>
                <a:latin typeface="Times New Roman"/>
                <a:ea typeface="Times New Roman"/>
                <a:cs typeface="Times New Roman"/>
                <a:sym typeface="Times New Roman"/>
              </a:rPr>
              <a:t>Precision score:</a:t>
            </a:r>
            <a:r>
              <a:rPr lang="en-US" sz="2800">
                <a:solidFill>
                  <a:schemeClr val="dk1"/>
                </a:solidFill>
                <a:latin typeface="Times New Roman"/>
                <a:ea typeface="Times New Roman"/>
                <a:cs typeface="Times New Roman"/>
                <a:sym typeface="Times New Roman"/>
              </a:rPr>
              <a:t>đo lường tỉ lệ mẫu mà mô hình dự đoán là Positive  đúng.</a:t>
            </a:r>
            <a:endParaRPr sz="2800">
              <a:solidFill>
                <a:srgbClr val="3F3F3F"/>
              </a:solidFill>
              <a:latin typeface="Times New Roman"/>
              <a:ea typeface="Times New Roman"/>
              <a:cs typeface="Times New Roman"/>
              <a:sym typeface="Times New Roman"/>
            </a:endParaRPr>
          </a:p>
          <a:p>
            <a:pPr indent="-406400" lvl="0" marL="457200" rtl="0" algn="l">
              <a:spcBef>
                <a:spcPts val="0"/>
              </a:spcBef>
              <a:spcAft>
                <a:spcPts val="0"/>
              </a:spcAft>
              <a:buClr>
                <a:srgbClr val="3F3F3F"/>
              </a:buClr>
              <a:buSzPts val="2800"/>
              <a:buFont typeface="Times New Roman"/>
              <a:buChar char="-"/>
            </a:pPr>
            <a:r>
              <a:rPr lang="en-US" sz="2800">
                <a:solidFill>
                  <a:srgbClr val="3F3F3F"/>
                </a:solidFill>
                <a:latin typeface="Times New Roman"/>
                <a:ea typeface="Times New Roman"/>
                <a:cs typeface="Times New Roman"/>
                <a:sym typeface="Times New Roman"/>
              </a:rPr>
              <a:t>Recall score: </a:t>
            </a:r>
            <a:r>
              <a:rPr lang="en-US" sz="2800">
                <a:solidFill>
                  <a:schemeClr val="dk1"/>
                </a:solidFill>
                <a:latin typeface="Times New Roman"/>
                <a:ea typeface="Times New Roman"/>
                <a:cs typeface="Times New Roman"/>
                <a:sym typeface="Times New Roman"/>
              </a:rPr>
              <a:t>đo lường khả năng của mô hình trong việc nhận diện đúng các mẫu Positive thực tế.</a:t>
            </a:r>
            <a:endParaRPr sz="2800">
              <a:solidFill>
                <a:srgbClr val="3F3F3F"/>
              </a:solidFill>
              <a:latin typeface="Times New Roman"/>
              <a:ea typeface="Times New Roman"/>
              <a:cs typeface="Times New Roman"/>
              <a:sym typeface="Times New Roman"/>
            </a:endParaRPr>
          </a:p>
          <a:p>
            <a:pPr indent="-406400" lvl="0" marL="457200" rtl="0" algn="l">
              <a:spcBef>
                <a:spcPts val="0"/>
              </a:spcBef>
              <a:spcAft>
                <a:spcPts val="0"/>
              </a:spcAft>
              <a:buClr>
                <a:srgbClr val="3F3F3F"/>
              </a:buClr>
              <a:buSzPts val="2800"/>
              <a:buFont typeface="Times New Roman"/>
              <a:buChar char="-"/>
            </a:pPr>
            <a:r>
              <a:rPr lang="en-US" sz="2800">
                <a:solidFill>
                  <a:srgbClr val="3F3F3F"/>
                </a:solidFill>
                <a:latin typeface="Times New Roman"/>
                <a:ea typeface="Times New Roman"/>
                <a:cs typeface="Times New Roman"/>
                <a:sym typeface="Times New Roman"/>
              </a:rPr>
              <a:t>F1 score:  trung bình điều hòa của Precision và Recall</a:t>
            </a:r>
            <a:endParaRPr sz="2800">
              <a:solidFill>
                <a:srgbClr val="3F3F3F"/>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32425e1f503_0_115"/>
          <p:cNvSpPr txBox="1"/>
          <p:nvPr>
            <p:ph type="title"/>
          </p:nvPr>
        </p:nvSpPr>
        <p:spPr>
          <a:xfrm>
            <a:off x="1182254" y="286603"/>
            <a:ext cx="10768500" cy="881700"/>
          </a:xfrm>
          <a:prstGeom prst="rect">
            <a:avLst/>
          </a:prstGeom>
          <a:noFill/>
          <a:ln>
            <a:noFill/>
          </a:ln>
        </p:spPr>
        <p:txBody>
          <a:bodyPr anchorCtr="0" anchor="t" bIns="45700" lIns="91425" spcFirstLastPara="1" rIns="91425" wrap="square" tIns="45700">
            <a:normAutofit/>
          </a:bodyPr>
          <a:lstStyle/>
          <a:p>
            <a:pPr indent="0" lvl="0" marL="0" rtl="0" algn="just">
              <a:lnSpc>
                <a:spcPct val="85000"/>
              </a:lnSpc>
              <a:spcBef>
                <a:spcPts val="0"/>
              </a:spcBef>
              <a:spcAft>
                <a:spcPts val="0"/>
              </a:spcAft>
              <a:buClr>
                <a:srgbClr val="3F3F3F"/>
              </a:buClr>
              <a:buSzPts val="5500"/>
              <a:buFont typeface="Times New Roman"/>
              <a:buNone/>
            </a:pPr>
            <a:r>
              <a:t/>
            </a:r>
            <a:endParaRPr/>
          </a:p>
        </p:txBody>
      </p:sp>
      <p:sp>
        <p:nvSpPr>
          <p:cNvPr id="278" name="Google Shape;278;g32425e1f503_0_115"/>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800"/>
              <a:buNone/>
            </a:pPr>
            <a:fld id="{00000000-1234-1234-1234-123412341234}" type="slidenum">
              <a:rPr lang="en-US"/>
              <a:t>‹#›</a:t>
            </a:fld>
            <a:endParaRPr/>
          </a:p>
        </p:txBody>
      </p:sp>
      <p:sp>
        <p:nvSpPr>
          <p:cNvPr id="279" name="Google Shape;279;g32425e1f503_0_115"/>
          <p:cNvSpPr txBox="1"/>
          <p:nvPr/>
        </p:nvSpPr>
        <p:spPr>
          <a:xfrm>
            <a:off x="993058" y="1445342"/>
            <a:ext cx="93405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lang="en-US" sz="3200">
                <a:latin typeface="Times New Roman"/>
                <a:ea typeface="Times New Roman"/>
                <a:cs typeface="Times New Roman"/>
                <a:sym typeface="Times New Roman"/>
              </a:rPr>
              <a:t>c</a:t>
            </a:r>
            <a:r>
              <a:rPr b="1" lang="en-US" sz="3200">
                <a:latin typeface="Times New Roman"/>
                <a:ea typeface="Times New Roman"/>
                <a:cs typeface="Times New Roman"/>
                <a:sym typeface="Times New Roman"/>
              </a:rPr>
              <a:t>) </a:t>
            </a:r>
            <a:r>
              <a:rPr b="1" lang="en-US" sz="3200">
                <a:latin typeface="Times New Roman"/>
                <a:ea typeface="Times New Roman"/>
                <a:cs typeface="Times New Roman"/>
                <a:sym typeface="Times New Roman"/>
              </a:rPr>
              <a:t>Kết quả</a:t>
            </a:r>
            <a:endParaRPr b="1" i="0" sz="1400" u="none" cap="none" strike="noStrike">
              <a:solidFill>
                <a:srgbClr val="000000"/>
              </a:solidFill>
            </a:endParaRPr>
          </a:p>
        </p:txBody>
      </p:sp>
      <p:sp>
        <p:nvSpPr>
          <p:cNvPr id="280" name="Google Shape;280;g32425e1f503_0_115"/>
          <p:cNvSpPr txBox="1"/>
          <p:nvPr/>
        </p:nvSpPr>
        <p:spPr>
          <a:xfrm>
            <a:off x="985250" y="2491375"/>
            <a:ext cx="10849500" cy="38367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2800">
              <a:solidFill>
                <a:srgbClr val="3F3F3F"/>
              </a:solidFill>
              <a:latin typeface="Times New Roman"/>
              <a:ea typeface="Times New Roman"/>
              <a:cs typeface="Times New Roman"/>
              <a:sym typeface="Times New Roman"/>
            </a:endParaRPr>
          </a:p>
        </p:txBody>
      </p:sp>
      <p:pic>
        <p:nvPicPr>
          <p:cNvPr id="281" name="Google Shape;281;g32425e1f503_0_115"/>
          <p:cNvPicPr preferRelativeResize="0"/>
          <p:nvPr/>
        </p:nvPicPr>
        <p:blipFill>
          <a:blip r:embed="rId3">
            <a:alphaModFix/>
          </a:blip>
          <a:stretch>
            <a:fillRect/>
          </a:stretch>
        </p:blipFill>
        <p:spPr>
          <a:xfrm>
            <a:off x="923450" y="2152225"/>
            <a:ext cx="10569000" cy="3955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32425e1f503_0_124"/>
          <p:cNvSpPr txBox="1"/>
          <p:nvPr>
            <p:ph type="title"/>
          </p:nvPr>
        </p:nvSpPr>
        <p:spPr>
          <a:xfrm>
            <a:off x="1182254" y="286603"/>
            <a:ext cx="10768500" cy="881700"/>
          </a:xfrm>
          <a:prstGeom prst="rect">
            <a:avLst/>
          </a:prstGeom>
          <a:noFill/>
          <a:ln>
            <a:noFill/>
          </a:ln>
        </p:spPr>
        <p:txBody>
          <a:bodyPr anchorCtr="0" anchor="t" bIns="45700" lIns="91425" spcFirstLastPara="1" rIns="91425" wrap="square" tIns="45700">
            <a:normAutofit/>
          </a:bodyPr>
          <a:lstStyle/>
          <a:p>
            <a:pPr indent="0" lvl="0" marL="0" rtl="0" algn="just">
              <a:lnSpc>
                <a:spcPct val="85000"/>
              </a:lnSpc>
              <a:spcBef>
                <a:spcPts val="0"/>
              </a:spcBef>
              <a:spcAft>
                <a:spcPts val="0"/>
              </a:spcAft>
              <a:buClr>
                <a:srgbClr val="3F3F3F"/>
              </a:buClr>
              <a:buSzPts val="5500"/>
              <a:buFont typeface="Times New Roman"/>
              <a:buNone/>
            </a:pPr>
            <a:r>
              <a:t/>
            </a:r>
            <a:endParaRPr/>
          </a:p>
        </p:txBody>
      </p:sp>
      <p:sp>
        <p:nvSpPr>
          <p:cNvPr id="288" name="Google Shape;288;g32425e1f503_0_124"/>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800"/>
              <a:buNone/>
            </a:pPr>
            <a:fld id="{00000000-1234-1234-1234-123412341234}" type="slidenum">
              <a:rPr lang="en-US"/>
              <a:t>‹#›</a:t>
            </a:fld>
            <a:endParaRPr/>
          </a:p>
        </p:txBody>
      </p:sp>
      <p:sp>
        <p:nvSpPr>
          <p:cNvPr id="289" name="Google Shape;289;g32425e1f503_0_124"/>
          <p:cNvSpPr txBox="1"/>
          <p:nvPr/>
        </p:nvSpPr>
        <p:spPr>
          <a:xfrm>
            <a:off x="114308" y="1306817"/>
            <a:ext cx="93405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lang="en-US" sz="3200">
                <a:latin typeface="Times New Roman"/>
                <a:ea typeface="Times New Roman"/>
                <a:cs typeface="Times New Roman"/>
                <a:sym typeface="Times New Roman"/>
              </a:rPr>
              <a:t>d</a:t>
            </a:r>
            <a:r>
              <a:rPr b="1" lang="en-US" sz="3200">
                <a:latin typeface="Times New Roman"/>
                <a:ea typeface="Times New Roman"/>
                <a:cs typeface="Times New Roman"/>
                <a:sym typeface="Times New Roman"/>
              </a:rPr>
              <a:t>) H</a:t>
            </a:r>
            <a:r>
              <a:rPr b="1" lang="en-US" sz="3200">
                <a:latin typeface="Times New Roman"/>
                <a:ea typeface="Times New Roman"/>
                <a:cs typeface="Times New Roman"/>
                <a:sym typeface="Times New Roman"/>
              </a:rPr>
              <a:t>ình minh họa</a:t>
            </a:r>
            <a:endParaRPr b="1" i="0" sz="1400" u="none" cap="none" strike="noStrike">
              <a:solidFill>
                <a:srgbClr val="000000"/>
              </a:solidFill>
            </a:endParaRPr>
          </a:p>
        </p:txBody>
      </p:sp>
      <p:sp>
        <p:nvSpPr>
          <p:cNvPr id="290" name="Google Shape;290;g32425e1f503_0_124"/>
          <p:cNvSpPr txBox="1"/>
          <p:nvPr/>
        </p:nvSpPr>
        <p:spPr>
          <a:xfrm>
            <a:off x="985250" y="2491375"/>
            <a:ext cx="10849500" cy="38367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2800">
              <a:solidFill>
                <a:srgbClr val="3F3F3F"/>
              </a:solidFill>
              <a:latin typeface="Times New Roman"/>
              <a:ea typeface="Times New Roman"/>
              <a:cs typeface="Times New Roman"/>
              <a:sym typeface="Times New Roman"/>
            </a:endParaRPr>
          </a:p>
        </p:txBody>
      </p:sp>
      <p:pic>
        <p:nvPicPr>
          <p:cNvPr id="291" name="Google Shape;291;g32425e1f503_0_124"/>
          <p:cNvPicPr preferRelativeResize="0"/>
          <p:nvPr/>
        </p:nvPicPr>
        <p:blipFill>
          <a:blip r:embed="rId3">
            <a:alphaModFix/>
          </a:blip>
          <a:stretch>
            <a:fillRect/>
          </a:stretch>
        </p:blipFill>
        <p:spPr>
          <a:xfrm>
            <a:off x="0" y="1891825"/>
            <a:ext cx="4100525" cy="4015275"/>
          </a:xfrm>
          <a:prstGeom prst="rect">
            <a:avLst/>
          </a:prstGeom>
          <a:noFill/>
          <a:ln>
            <a:noFill/>
          </a:ln>
        </p:spPr>
      </p:pic>
      <p:pic>
        <p:nvPicPr>
          <p:cNvPr id="292" name="Google Shape;292;g32425e1f503_0_124"/>
          <p:cNvPicPr preferRelativeResize="0"/>
          <p:nvPr/>
        </p:nvPicPr>
        <p:blipFill>
          <a:blip r:embed="rId4">
            <a:alphaModFix/>
          </a:blip>
          <a:stretch>
            <a:fillRect/>
          </a:stretch>
        </p:blipFill>
        <p:spPr>
          <a:xfrm>
            <a:off x="4138300" y="1891825"/>
            <a:ext cx="4543425" cy="4015275"/>
          </a:xfrm>
          <a:prstGeom prst="rect">
            <a:avLst/>
          </a:prstGeom>
          <a:noFill/>
          <a:ln>
            <a:noFill/>
          </a:ln>
        </p:spPr>
      </p:pic>
      <p:pic>
        <p:nvPicPr>
          <p:cNvPr id="293" name="Google Shape;293;g32425e1f503_0_124"/>
          <p:cNvPicPr preferRelativeResize="0"/>
          <p:nvPr/>
        </p:nvPicPr>
        <p:blipFill>
          <a:blip r:embed="rId5">
            <a:alphaModFix/>
          </a:blip>
          <a:stretch>
            <a:fillRect/>
          </a:stretch>
        </p:blipFill>
        <p:spPr>
          <a:xfrm>
            <a:off x="8533225" y="1891825"/>
            <a:ext cx="3491950" cy="40152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32425e1f503_0_136"/>
          <p:cNvSpPr txBox="1"/>
          <p:nvPr>
            <p:ph type="title"/>
          </p:nvPr>
        </p:nvSpPr>
        <p:spPr>
          <a:xfrm>
            <a:off x="1182254" y="286603"/>
            <a:ext cx="10768500" cy="8817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00" name="Google Shape;300;g32425e1f503_0_136"/>
          <p:cNvSpPr txBox="1"/>
          <p:nvPr>
            <p:ph idx="1" type="body"/>
          </p:nvPr>
        </p:nvSpPr>
        <p:spPr>
          <a:xfrm>
            <a:off x="228600" y="1276131"/>
            <a:ext cx="11722200" cy="4883400"/>
          </a:xfrm>
          <a:prstGeom prst="rect">
            <a:avLst/>
          </a:prstGeom>
        </p:spPr>
        <p:txBody>
          <a:bodyPr anchorCtr="0" anchor="t" bIns="45700" lIns="0" spcFirstLastPara="1" rIns="0" wrap="square" tIns="45700">
            <a:normAutofit/>
          </a:bodyPr>
          <a:lstStyle/>
          <a:p>
            <a:pPr indent="0" lvl="0" marL="0" rtl="0" algn="just">
              <a:spcBef>
                <a:spcPts val="1200"/>
              </a:spcBef>
              <a:spcAft>
                <a:spcPts val="0"/>
              </a:spcAft>
              <a:buNone/>
            </a:pPr>
            <a:r>
              <a:t/>
            </a:r>
            <a:endParaRPr/>
          </a:p>
        </p:txBody>
      </p:sp>
      <p:sp>
        <p:nvSpPr>
          <p:cNvPr id="301" name="Google Shape;301;g32425e1f503_0_136"/>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800"/>
              <a:buFont typeface="Arial"/>
              <a:buNone/>
            </a:pPr>
            <a:fld id="{00000000-1234-1234-1234-123412341234}" type="slidenum">
              <a:rPr lang="en-US"/>
              <a:t>‹#›</a:t>
            </a:fld>
            <a:endParaRPr/>
          </a:p>
        </p:txBody>
      </p:sp>
      <p:pic>
        <p:nvPicPr>
          <p:cNvPr id="302" name="Google Shape;302;g32425e1f503_0_136"/>
          <p:cNvPicPr preferRelativeResize="0"/>
          <p:nvPr/>
        </p:nvPicPr>
        <p:blipFill>
          <a:blip r:embed="rId3">
            <a:alphaModFix/>
          </a:blip>
          <a:stretch>
            <a:fillRect/>
          </a:stretch>
        </p:blipFill>
        <p:spPr>
          <a:xfrm>
            <a:off x="0" y="1278275"/>
            <a:ext cx="4199925" cy="4883375"/>
          </a:xfrm>
          <a:prstGeom prst="rect">
            <a:avLst/>
          </a:prstGeom>
          <a:noFill/>
          <a:ln>
            <a:noFill/>
          </a:ln>
        </p:spPr>
      </p:pic>
      <p:pic>
        <p:nvPicPr>
          <p:cNvPr id="303" name="Google Shape;303;g32425e1f503_0_136"/>
          <p:cNvPicPr preferRelativeResize="0"/>
          <p:nvPr/>
        </p:nvPicPr>
        <p:blipFill>
          <a:blip r:embed="rId4">
            <a:alphaModFix/>
          </a:blip>
          <a:stretch>
            <a:fillRect/>
          </a:stretch>
        </p:blipFill>
        <p:spPr>
          <a:xfrm>
            <a:off x="4199925" y="1278275"/>
            <a:ext cx="3914175" cy="4991225"/>
          </a:xfrm>
          <a:prstGeom prst="rect">
            <a:avLst/>
          </a:prstGeom>
          <a:noFill/>
          <a:ln>
            <a:noFill/>
          </a:ln>
        </p:spPr>
      </p:pic>
      <p:pic>
        <p:nvPicPr>
          <p:cNvPr id="304" name="Google Shape;304;g32425e1f503_0_136"/>
          <p:cNvPicPr preferRelativeResize="0"/>
          <p:nvPr/>
        </p:nvPicPr>
        <p:blipFill>
          <a:blip r:embed="rId5">
            <a:alphaModFix/>
          </a:blip>
          <a:stretch>
            <a:fillRect/>
          </a:stretch>
        </p:blipFill>
        <p:spPr>
          <a:xfrm>
            <a:off x="8114100" y="1278275"/>
            <a:ext cx="3836649" cy="4883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1"/>
          <p:cNvSpPr txBox="1"/>
          <p:nvPr>
            <p:ph type="title"/>
          </p:nvPr>
        </p:nvSpPr>
        <p:spPr>
          <a:xfrm>
            <a:off x="1182254" y="286603"/>
            <a:ext cx="10768445" cy="881797"/>
          </a:xfrm>
          <a:prstGeom prst="rect">
            <a:avLst/>
          </a:prstGeom>
          <a:noFill/>
          <a:ln>
            <a:noFill/>
          </a:ln>
        </p:spPr>
        <p:txBody>
          <a:bodyPr anchorCtr="0" anchor="t" bIns="45700" lIns="91425" spcFirstLastPara="1" rIns="91425" wrap="square" tIns="45700">
            <a:normAutofit/>
          </a:bodyPr>
          <a:lstStyle/>
          <a:p>
            <a:pPr indent="0" lvl="0" marL="0" rtl="0" algn="just">
              <a:lnSpc>
                <a:spcPct val="85000"/>
              </a:lnSpc>
              <a:spcBef>
                <a:spcPts val="0"/>
              </a:spcBef>
              <a:spcAft>
                <a:spcPts val="0"/>
              </a:spcAft>
              <a:buClr>
                <a:srgbClr val="3F3F3F"/>
              </a:buClr>
              <a:buSzPts val="5500"/>
              <a:buFont typeface="Times New Roman"/>
              <a:buNone/>
            </a:pPr>
            <a:r>
              <a:rPr lang="en-US"/>
              <a:t>5. </a:t>
            </a:r>
            <a:r>
              <a:rPr lang="en-US"/>
              <a:t>Kết luận</a:t>
            </a:r>
            <a:endParaRPr/>
          </a:p>
        </p:txBody>
      </p:sp>
      <p:sp>
        <p:nvSpPr>
          <p:cNvPr id="311" name="Google Shape;311;p3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800"/>
              <a:buNone/>
            </a:pPr>
            <a:fld id="{00000000-1234-1234-1234-123412341234}" type="slidenum">
              <a:rPr lang="en-US"/>
              <a:t>‹#›</a:t>
            </a:fld>
            <a:endParaRPr/>
          </a:p>
        </p:txBody>
      </p:sp>
      <p:sp>
        <p:nvSpPr>
          <p:cNvPr id="312" name="Google Shape;312;p31"/>
          <p:cNvSpPr txBox="1"/>
          <p:nvPr/>
        </p:nvSpPr>
        <p:spPr>
          <a:xfrm>
            <a:off x="1043675" y="5024450"/>
            <a:ext cx="57000" cy="11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3F3F3F"/>
              </a:solidFill>
              <a:latin typeface="Times New Roman"/>
              <a:ea typeface="Times New Roman"/>
              <a:cs typeface="Times New Roman"/>
              <a:sym typeface="Times New Roman"/>
            </a:endParaRPr>
          </a:p>
        </p:txBody>
      </p:sp>
      <p:sp>
        <p:nvSpPr>
          <p:cNvPr id="313" name="Google Shape;313;p31"/>
          <p:cNvSpPr txBox="1"/>
          <p:nvPr/>
        </p:nvSpPr>
        <p:spPr>
          <a:xfrm>
            <a:off x="226225" y="1464475"/>
            <a:ext cx="11724600" cy="38694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Clr>
                <a:srgbClr val="3F3F3F"/>
              </a:buClr>
              <a:buSzPts val="2800"/>
              <a:buFont typeface="Times New Roman"/>
              <a:buChar char="-"/>
            </a:pPr>
            <a:r>
              <a:rPr lang="en-US" sz="2800">
                <a:solidFill>
                  <a:srgbClr val="3F3F3F"/>
                </a:solidFill>
                <a:latin typeface="Times New Roman"/>
                <a:ea typeface="Times New Roman"/>
                <a:cs typeface="Times New Roman"/>
                <a:sym typeface="Times New Roman"/>
              </a:rPr>
              <a:t>Mô hình SVM hoạt động khá tốt trong việc phân loại nhị phân và các tập dữ nhỏ.</a:t>
            </a:r>
            <a:endParaRPr sz="2800">
              <a:solidFill>
                <a:srgbClr val="3F3F3F"/>
              </a:solidFill>
              <a:latin typeface="Times New Roman"/>
              <a:ea typeface="Times New Roman"/>
              <a:cs typeface="Times New Roman"/>
              <a:sym typeface="Times New Roman"/>
            </a:endParaRPr>
          </a:p>
          <a:p>
            <a:pPr indent="-406400" lvl="0" marL="457200" rtl="0" algn="l">
              <a:spcBef>
                <a:spcPts val="0"/>
              </a:spcBef>
              <a:spcAft>
                <a:spcPts val="0"/>
              </a:spcAft>
              <a:buClr>
                <a:srgbClr val="3F3F3F"/>
              </a:buClr>
              <a:buSzPts val="2800"/>
              <a:buFont typeface="Times New Roman"/>
              <a:buChar char="-"/>
            </a:pPr>
            <a:r>
              <a:rPr lang="en-US" sz="2800">
                <a:solidFill>
                  <a:srgbClr val="3F3F3F"/>
                </a:solidFill>
                <a:latin typeface="Times New Roman"/>
                <a:ea typeface="Times New Roman"/>
                <a:cs typeface="Times New Roman"/>
                <a:sym typeface="Times New Roman"/>
              </a:rPr>
              <a:t>Đăc trưng HOG  được thiết kế để giữ lại thông tin quan trọng từ các vùng nhỏ của ảnh (cells), sau đó kết hợp chúng lại để mô tả tổng thể đối tượng. Việc phân tích theo từng cell nhỏ giúp mô hình phát hiện được các đặc điểm khác biệt của kiến ba khoang so với các loài kiến khác so với đặc trưng Histogram dựa trên màu sắc là chủ yếu và đồng thời giảm thiểu hiện tượng overfitting.</a:t>
            </a:r>
            <a:endParaRPr sz="2800">
              <a:solidFill>
                <a:srgbClr val="3F3F3F"/>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8"/>
          <p:cNvSpPr txBox="1"/>
          <p:nvPr/>
        </p:nvSpPr>
        <p:spPr>
          <a:xfrm>
            <a:off x="1097280" y="1985962"/>
            <a:ext cx="10058400" cy="2339149"/>
          </a:xfrm>
          <a:prstGeom prst="rect">
            <a:avLst/>
          </a:prstGeom>
          <a:no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Clr>
                <a:schemeClr val="accent1"/>
              </a:buClr>
              <a:buSzPts val="8000"/>
              <a:buFont typeface="Times New Roman"/>
              <a:buNone/>
            </a:pPr>
            <a:r>
              <a:t/>
            </a:r>
            <a:endParaRPr b="0" i="0" sz="1400" u="none" cap="none" strike="noStrike">
              <a:solidFill>
                <a:srgbClr val="000000"/>
              </a:solidFill>
              <a:latin typeface="Arial"/>
              <a:ea typeface="Arial"/>
              <a:cs typeface="Arial"/>
              <a:sym typeface="Arial"/>
            </a:endParaRPr>
          </a:p>
        </p:txBody>
      </p:sp>
      <p:cxnSp>
        <p:nvCxnSpPr>
          <p:cNvPr id="319" name="Google Shape;319;p8"/>
          <p:cNvCxnSpPr/>
          <p:nvPr/>
        </p:nvCxnSpPr>
        <p:spPr>
          <a:xfrm>
            <a:off x="1097280" y="4325111"/>
            <a:ext cx="10058400" cy="0"/>
          </a:xfrm>
          <a:prstGeom prst="straightConnector1">
            <a:avLst/>
          </a:prstGeom>
          <a:noFill/>
          <a:ln cap="flat" cmpd="sng" w="19050">
            <a:solidFill>
              <a:schemeClr val="accent1"/>
            </a:solidFill>
            <a:prstDash val="solid"/>
            <a:round/>
            <a:headEnd len="sm" w="sm" type="none"/>
            <a:tailEnd len="sm" w="sm" type="none"/>
          </a:ln>
        </p:spPr>
      </p:cxnSp>
      <p:sp>
        <p:nvSpPr>
          <p:cNvPr id="320" name="Google Shape;320;p8"/>
          <p:cNvSpPr txBox="1"/>
          <p:nvPr/>
        </p:nvSpPr>
        <p:spPr>
          <a:xfrm>
            <a:off x="2660630" y="1985951"/>
            <a:ext cx="7098900" cy="1323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Times New Roman"/>
                <a:ea typeface="Times New Roman"/>
                <a:cs typeface="Times New Roman"/>
                <a:sym typeface="Times New Roman"/>
              </a:rPr>
              <a:t>XIN CẢM ƠN THẦY VÀ CÁC BẠN ĐÃ LẮNG NGHE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
          <p:cNvSpPr txBox="1"/>
          <p:nvPr>
            <p:ph type="title"/>
          </p:nvPr>
        </p:nvSpPr>
        <p:spPr>
          <a:xfrm>
            <a:off x="1182254" y="286603"/>
            <a:ext cx="10768445" cy="881797"/>
          </a:xfrm>
          <a:prstGeom prst="rect">
            <a:avLst/>
          </a:prstGeom>
          <a:noFill/>
          <a:ln>
            <a:noFill/>
          </a:ln>
        </p:spPr>
        <p:txBody>
          <a:bodyPr anchorCtr="0" anchor="t" bIns="45700" lIns="91425" spcFirstLastPara="1" rIns="91425" wrap="square" tIns="45700">
            <a:normAutofit/>
          </a:bodyPr>
          <a:lstStyle/>
          <a:p>
            <a:pPr indent="0" lvl="0" marL="0" rtl="0" algn="just">
              <a:lnSpc>
                <a:spcPct val="85000"/>
              </a:lnSpc>
              <a:spcBef>
                <a:spcPts val="0"/>
              </a:spcBef>
              <a:spcAft>
                <a:spcPts val="0"/>
              </a:spcAft>
              <a:buClr>
                <a:srgbClr val="3F3F3F"/>
              </a:buClr>
              <a:buSzPts val="5500"/>
              <a:buFont typeface="Times New Roman"/>
              <a:buNone/>
            </a:pPr>
            <a:r>
              <a:rPr lang="en-US"/>
              <a:t>Nội dung</a:t>
            </a:r>
            <a:endParaRPr/>
          </a:p>
        </p:txBody>
      </p:sp>
      <p:sp>
        <p:nvSpPr>
          <p:cNvPr id="118" name="Google Shape;118;p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800"/>
              <a:buNone/>
            </a:pPr>
            <a:fld id="{00000000-1234-1234-1234-123412341234}" type="slidenum">
              <a:rPr lang="en-US"/>
              <a:t>‹#›</a:t>
            </a:fld>
            <a:endParaRPr/>
          </a:p>
        </p:txBody>
      </p:sp>
      <p:grpSp>
        <p:nvGrpSpPr>
          <p:cNvPr id="119" name="Google Shape;119;p2"/>
          <p:cNvGrpSpPr/>
          <p:nvPr/>
        </p:nvGrpSpPr>
        <p:grpSpPr>
          <a:xfrm>
            <a:off x="894723" y="1907458"/>
            <a:ext cx="3402000" cy="1440417"/>
            <a:chOff x="894723" y="1907458"/>
            <a:chExt cx="3402000" cy="1440417"/>
          </a:xfrm>
        </p:grpSpPr>
        <p:sp>
          <p:nvSpPr>
            <p:cNvPr id="120" name="Google Shape;120;p2"/>
            <p:cNvSpPr txBox="1"/>
            <p:nvPr/>
          </p:nvSpPr>
          <p:spPr>
            <a:xfrm>
              <a:off x="1986117" y="1907458"/>
              <a:ext cx="69809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Times New Roman"/>
                  <a:ea typeface="Times New Roman"/>
                  <a:cs typeface="Times New Roman"/>
                  <a:sym typeface="Times New Roman"/>
                </a:rPr>
                <a:t>01</a:t>
              </a:r>
              <a:endParaRPr b="0" i="0" sz="1400" u="none" cap="none" strike="noStrike">
                <a:solidFill>
                  <a:srgbClr val="000000"/>
                </a:solidFill>
                <a:latin typeface="Arial"/>
                <a:ea typeface="Arial"/>
                <a:cs typeface="Arial"/>
                <a:sym typeface="Arial"/>
              </a:endParaRPr>
            </a:p>
          </p:txBody>
        </p:sp>
        <p:sp>
          <p:nvSpPr>
            <p:cNvPr id="121" name="Google Shape;121;p2"/>
            <p:cNvSpPr txBox="1"/>
            <p:nvPr/>
          </p:nvSpPr>
          <p:spPr>
            <a:xfrm>
              <a:off x="894723" y="2762875"/>
              <a:ext cx="34020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lang="en-US" sz="3200">
                  <a:latin typeface="Times New Roman"/>
                  <a:ea typeface="Times New Roman"/>
                  <a:cs typeface="Times New Roman"/>
                  <a:sym typeface="Times New Roman"/>
                </a:rPr>
                <a:t>Phát biểu bài toán</a:t>
              </a:r>
              <a:endParaRPr b="0" i="0" sz="1400" u="none" cap="none" strike="noStrike">
                <a:solidFill>
                  <a:srgbClr val="000000"/>
                </a:solidFill>
                <a:latin typeface="Arial"/>
                <a:ea typeface="Arial"/>
                <a:cs typeface="Arial"/>
                <a:sym typeface="Arial"/>
              </a:endParaRPr>
            </a:p>
          </p:txBody>
        </p:sp>
      </p:grpSp>
      <p:grpSp>
        <p:nvGrpSpPr>
          <p:cNvPr id="122" name="Google Shape;122;p2"/>
          <p:cNvGrpSpPr/>
          <p:nvPr/>
        </p:nvGrpSpPr>
        <p:grpSpPr>
          <a:xfrm>
            <a:off x="4559709" y="1907458"/>
            <a:ext cx="3072600" cy="1440407"/>
            <a:chOff x="798871" y="1907458"/>
            <a:chExt cx="3072600" cy="1440407"/>
          </a:xfrm>
        </p:grpSpPr>
        <p:sp>
          <p:nvSpPr>
            <p:cNvPr id="123" name="Google Shape;123;p2"/>
            <p:cNvSpPr txBox="1"/>
            <p:nvPr/>
          </p:nvSpPr>
          <p:spPr>
            <a:xfrm>
              <a:off x="1986117" y="1907458"/>
              <a:ext cx="69809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Times New Roman"/>
                  <a:ea typeface="Times New Roman"/>
                  <a:cs typeface="Times New Roman"/>
                  <a:sym typeface="Times New Roman"/>
                </a:rPr>
                <a:t>02</a:t>
              </a:r>
              <a:endParaRPr b="0" i="0" sz="1400" u="none" cap="none" strike="noStrike">
                <a:solidFill>
                  <a:srgbClr val="000000"/>
                </a:solidFill>
                <a:latin typeface="Arial"/>
                <a:ea typeface="Arial"/>
                <a:cs typeface="Arial"/>
                <a:sym typeface="Arial"/>
              </a:endParaRPr>
            </a:p>
          </p:txBody>
        </p:sp>
        <p:sp>
          <p:nvSpPr>
            <p:cNvPr id="124" name="Google Shape;124;p2"/>
            <p:cNvSpPr txBox="1"/>
            <p:nvPr/>
          </p:nvSpPr>
          <p:spPr>
            <a:xfrm>
              <a:off x="798871" y="2762865"/>
              <a:ext cx="30726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lang="en-US" sz="3200">
                  <a:latin typeface="Times New Roman"/>
                  <a:ea typeface="Times New Roman"/>
                  <a:cs typeface="Times New Roman"/>
                  <a:sym typeface="Times New Roman"/>
                </a:rPr>
                <a:t>Lý do thực hiện</a:t>
              </a:r>
              <a:endParaRPr b="0" i="0" sz="1400" u="none" cap="none" strike="noStrike">
                <a:solidFill>
                  <a:srgbClr val="000000"/>
                </a:solidFill>
                <a:latin typeface="Arial"/>
                <a:ea typeface="Arial"/>
                <a:cs typeface="Arial"/>
                <a:sym typeface="Arial"/>
              </a:endParaRPr>
            </a:p>
          </p:txBody>
        </p:sp>
      </p:grpSp>
      <p:grpSp>
        <p:nvGrpSpPr>
          <p:cNvPr id="125" name="Google Shape;125;p2"/>
          <p:cNvGrpSpPr/>
          <p:nvPr/>
        </p:nvGrpSpPr>
        <p:grpSpPr>
          <a:xfrm>
            <a:off x="8224683" y="1897626"/>
            <a:ext cx="3072600" cy="1696317"/>
            <a:chOff x="659387" y="1897626"/>
            <a:chExt cx="3072600" cy="1696317"/>
          </a:xfrm>
        </p:grpSpPr>
        <p:sp>
          <p:nvSpPr>
            <p:cNvPr id="126" name="Google Shape;126;p2"/>
            <p:cNvSpPr txBox="1"/>
            <p:nvPr/>
          </p:nvSpPr>
          <p:spPr>
            <a:xfrm>
              <a:off x="1846632" y="1897626"/>
              <a:ext cx="69809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Times New Roman"/>
                  <a:ea typeface="Times New Roman"/>
                  <a:cs typeface="Times New Roman"/>
                  <a:sym typeface="Times New Roman"/>
                </a:rPr>
                <a:t>03</a:t>
              </a:r>
              <a:endParaRPr b="0" i="0" sz="1400" u="none" cap="none" strike="noStrike">
                <a:solidFill>
                  <a:srgbClr val="000000"/>
                </a:solidFill>
                <a:latin typeface="Arial"/>
                <a:ea typeface="Arial"/>
                <a:cs typeface="Arial"/>
                <a:sym typeface="Arial"/>
              </a:endParaRPr>
            </a:p>
          </p:txBody>
        </p:sp>
        <p:sp>
          <p:nvSpPr>
            <p:cNvPr id="127" name="Google Shape;127;p2"/>
            <p:cNvSpPr txBox="1"/>
            <p:nvPr/>
          </p:nvSpPr>
          <p:spPr>
            <a:xfrm>
              <a:off x="659387" y="2516643"/>
              <a:ext cx="3072600" cy="1077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lang="en-US" sz="3200">
                  <a:latin typeface="Times New Roman"/>
                  <a:ea typeface="Times New Roman"/>
                  <a:cs typeface="Times New Roman"/>
                  <a:sym typeface="Times New Roman"/>
                </a:rPr>
                <a:t>Phương pháp thực hiện</a:t>
              </a:r>
              <a:endParaRPr b="0" i="0" sz="1400" u="none" cap="none" strike="noStrike">
                <a:solidFill>
                  <a:srgbClr val="000000"/>
                </a:solidFill>
                <a:latin typeface="Arial"/>
                <a:ea typeface="Arial"/>
                <a:cs typeface="Arial"/>
                <a:sym typeface="Arial"/>
              </a:endParaRPr>
            </a:p>
          </p:txBody>
        </p:sp>
      </p:grpSp>
      <p:grpSp>
        <p:nvGrpSpPr>
          <p:cNvPr id="128" name="Google Shape;128;p2"/>
          <p:cNvGrpSpPr/>
          <p:nvPr/>
        </p:nvGrpSpPr>
        <p:grpSpPr>
          <a:xfrm>
            <a:off x="2335162" y="3915782"/>
            <a:ext cx="3593700" cy="1440406"/>
            <a:chOff x="798870" y="1907458"/>
            <a:chExt cx="3593700" cy="1440406"/>
          </a:xfrm>
        </p:grpSpPr>
        <p:sp>
          <p:nvSpPr>
            <p:cNvPr id="129" name="Google Shape;129;p2"/>
            <p:cNvSpPr txBox="1"/>
            <p:nvPr/>
          </p:nvSpPr>
          <p:spPr>
            <a:xfrm>
              <a:off x="2246670" y="1907458"/>
              <a:ext cx="69809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Times New Roman"/>
                  <a:ea typeface="Times New Roman"/>
                  <a:cs typeface="Times New Roman"/>
                  <a:sym typeface="Times New Roman"/>
                </a:rPr>
                <a:t>04</a:t>
              </a:r>
              <a:endParaRPr b="0" i="0" sz="1400" u="none" cap="none" strike="noStrike">
                <a:solidFill>
                  <a:srgbClr val="000000"/>
                </a:solidFill>
                <a:latin typeface="Arial"/>
                <a:ea typeface="Arial"/>
                <a:cs typeface="Arial"/>
                <a:sym typeface="Arial"/>
              </a:endParaRPr>
            </a:p>
          </p:txBody>
        </p:sp>
        <p:sp>
          <p:nvSpPr>
            <p:cNvPr id="130" name="Google Shape;130;p2"/>
            <p:cNvSpPr txBox="1"/>
            <p:nvPr/>
          </p:nvSpPr>
          <p:spPr>
            <a:xfrm>
              <a:off x="798870" y="2762864"/>
              <a:ext cx="35937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lang="en-US" sz="3200">
                  <a:latin typeface="Times New Roman"/>
                  <a:ea typeface="Times New Roman"/>
                  <a:cs typeface="Times New Roman"/>
                  <a:sym typeface="Times New Roman"/>
                </a:rPr>
                <a:t>     Thực nghiệm</a:t>
              </a:r>
              <a:endParaRPr b="0" i="0" sz="1400" u="none" cap="none" strike="noStrike">
                <a:solidFill>
                  <a:srgbClr val="000000"/>
                </a:solidFill>
                <a:latin typeface="Arial"/>
                <a:ea typeface="Arial"/>
                <a:cs typeface="Arial"/>
                <a:sym typeface="Arial"/>
              </a:endParaRPr>
            </a:p>
          </p:txBody>
        </p:sp>
      </p:grpSp>
      <p:grpSp>
        <p:nvGrpSpPr>
          <p:cNvPr id="131" name="Google Shape;131;p2"/>
          <p:cNvGrpSpPr/>
          <p:nvPr/>
        </p:nvGrpSpPr>
        <p:grpSpPr>
          <a:xfrm>
            <a:off x="6591056" y="3927987"/>
            <a:ext cx="3402000" cy="1440407"/>
            <a:chOff x="894735" y="1907458"/>
            <a:chExt cx="3402000" cy="1440407"/>
          </a:xfrm>
        </p:grpSpPr>
        <p:sp>
          <p:nvSpPr>
            <p:cNvPr id="132" name="Google Shape;132;p2"/>
            <p:cNvSpPr txBox="1"/>
            <p:nvPr/>
          </p:nvSpPr>
          <p:spPr>
            <a:xfrm>
              <a:off x="2246670" y="1907458"/>
              <a:ext cx="69809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Times New Roman"/>
                  <a:ea typeface="Times New Roman"/>
                  <a:cs typeface="Times New Roman"/>
                  <a:sym typeface="Times New Roman"/>
                </a:rPr>
                <a:t>05</a:t>
              </a:r>
              <a:endParaRPr b="0" i="0" sz="1400" u="none" cap="none" strike="noStrike">
                <a:solidFill>
                  <a:srgbClr val="000000"/>
                </a:solidFill>
                <a:latin typeface="Arial"/>
                <a:ea typeface="Arial"/>
                <a:cs typeface="Arial"/>
                <a:sym typeface="Arial"/>
              </a:endParaRPr>
            </a:p>
          </p:txBody>
        </p:sp>
        <p:sp>
          <p:nvSpPr>
            <p:cNvPr id="133" name="Google Shape;133;p2"/>
            <p:cNvSpPr txBox="1"/>
            <p:nvPr/>
          </p:nvSpPr>
          <p:spPr>
            <a:xfrm>
              <a:off x="894735" y="2762865"/>
              <a:ext cx="34020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lang="en-US" sz="3200">
                  <a:latin typeface="Times New Roman"/>
                  <a:ea typeface="Times New Roman"/>
                  <a:cs typeface="Times New Roman"/>
                  <a:sym typeface="Times New Roman"/>
                </a:rPr>
                <a:t>        Kết luận</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2"/>
          <p:cNvSpPr txBox="1"/>
          <p:nvPr>
            <p:ph type="title"/>
          </p:nvPr>
        </p:nvSpPr>
        <p:spPr>
          <a:xfrm>
            <a:off x="1182254" y="286603"/>
            <a:ext cx="10768445" cy="881797"/>
          </a:xfrm>
          <a:prstGeom prst="rect">
            <a:avLst/>
          </a:prstGeom>
          <a:noFill/>
          <a:ln>
            <a:noFill/>
          </a:ln>
        </p:spPr>
        <p:txBody>
          <a:bodyPr anchorCtr="0" anchor="t" bIns="45700" lIns="91425" spcFirstLastPara="1" rIns="91425" wrap="square" tIns="45700">
            <a:normAutofit/>
          </a:bodyPr>
          <a:lstStyle/>
          <a:p>
            <a:pPr indent="0" lvl="0" marL="0" rtl="0" algn="just">
              <a:lnSpc>
                <a:spcPct val="85000"/>
              </a:lnSpc>
              <a:spcBef>
                <a:spcPts val="0"/>
              </a:spcBef>
              <a:spcAft>
                <a:spcPts val="0"/>
              </a:spcAft>
              <a:buClr>
                <a:srgbClr val="3F3F3F"/>
              </a:buClr>
              <a:buSzPts val="5500"/>
              <a:buFont typeface="Times New Roman"/>
              <a:buNone/>
            </a:pPr>
            <a:r>
              <a:rPr lang="en-US"/>
              <a:t>1. </a:t>
            </a:r>
            <a:r>
              <a:rPr lang="en-US"/>
              <a:t>Phát biểu bài toán</a:t>
            </a:r>
            <a:endParaRPr/>
          </a:p>
        </p:txBody>
      </p:sp>
      <p:sp>
        <p:nvSpPr>
          <p:cNvPr id="140" name="Google Shape;140;p2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800"/>
              <a:buNone/>
            </a:pPr>
            <a:fld id="{00000000-1234-1234-1234-123412341234}" type="slidenum">
              <a:rPr lang="en-US"/>
              <a:t>‹#›</a:t>
            </a:fld>
            <a:endParaRPr/>
          </a:p>
        </p:txBody>
      </p:sp>
      <p:sp>
        <p:nvSpPr>
          <p:cNvPr id="141" name="Google Shape;141;p22"/>
          <p:cNvSpPr txBox="1"/>
          <p:nvPr/>
        </p:nvSpPr>
        <p:spPr>
          <a:xfrm>
            <a:off x="491613" y="1396181"/>
            <a:ext cx="5938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2"/>
          <p:cNvSpPr txBox="1"/>
          <p:nvPr/>
        </p:nvSpPr>
        <p:spPr>
          <a:xfrm>
            <a:off x="1182253" y="2212258"/>
            <a:ext cx="10030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2"/>
          <p:cNvSpPr txBox="1"/>
          <p:nvPr/>
        </p:nvSpPr>
        <p:spPr>
          <a:xfrm>
            <a:off x="1182254" y="3572672"/>
            <a:ext cx="10030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2"/>
          <p:cNvSpPr txBox="1"/>
          <p:nvPr/>
        </p:nvSpPr>
        <p:spPr>
          <a:xfrm>
            <a:off x="2520667" y="5697124"/>
            <a:ext cx="18252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000000"/>
              </a:solidFill>
              <a:latin typeface="Times New Roman"/>
              <a:ea typeface="Times New Roman"/>
              <a:cs typeface="Times New Roman"/>
              <a:sym typeface="Times New Roman"/>
            </a:endParaRPr>
          </a:p>
        </p:txBody>
      </p:sp>
      <p:sp>
        <p:nvSpPr>
          <p:cNvPr id="145" name="Google Shape;145;p22"/>
          <p:cNvSpPr txBox="1"/>
          <p:nvPr/>
        </p:nvSpPr>
        <p:spPr>
          <a:xfrm>
            <a:off x="0" y="1455375"/>
            <a:ext cx="13668600" cy="892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lang="en-US" sz="2600"/>
              <a:t>Input: Đầu vào là các ảnh chứa loài kiến cần phân loại </a:t>
            </a:r>
            <a:endParaRPr sz="2600"/>
          </a:p>
          <a:p>
            <a:pPr indent="0" lvl="0" marL="0" marR="0" rtl="0" algn="l">
              <a:lnSpc>
                <a:spcPct val="100000"/>
              </a:lnSpc>
              <a:spcBef>
                <a:spcPts val="0"/>
              </a:spcBef>
              <a:spcAft>
                <a:spcPts val="0"/>
              </a:spcAft>
              <a:buClr>
                <a:srgbClr val="000000"/>
              </a:buClr>
              <a:buSzPts val="3200"/>
              <a:buFont typeface="Arial"/>
              <a:buNone/>
            </a:pPr>
            <a:r>
              <a:rPr lang="en-US" sz="2600"/>
              <a:t>Output: Đầu ra là bài toán kết quả nhận diện là kiến ba khoang hay loài kiến khác</a:t>
            </a:r>
            <a:endParaRPr sz="2600"/>
          </a:p>
        </p:txBody>
      </p:sp>
      <p:pic>
        <p:nvPicPr>
          <p:cNvPr id="146" name="Google Shape;146;p22"/>
          <p:cNvPicPr preferRelativeResize="0"/>
          <p:nvPr/>
        </p:nvPicPr>
        <p:blipFill>
          <a:blip r:embed="rId3">
            <a:alphaModFix/>
          </a:blip>
          <a:stretch>
            <a:fillRect/>
          </a:stretch>
        </p:blipFill>
        <p:spPr>
          <a:xfrm>
            <a:off x="2" y="2353225"/>
            <a:ext cx="2508300" cy="1905000"/>
          </a:xfrm>
          <a:prstGeom prst="rect">
            <a:avLst/>
          </a:prstGeom>
          <a:noFill/>
          <a:ln>
            <a:noFill/>
          </a:ln>
        </p:spPr>
      </p:pic>
      <p:cxnSp>
        <p:nvCxnSpPr>
          <p:cNvPr id="147" name="Google Shape;147;p22"/>
          <p:cNvCxnSpPr>
            <a:stCxn id="146" idx="3"/>
          </p:cNvCxnSpPr>
          <p:nvPr/>
        </p:nvCxnSpPr>
        <p:spPr>
          <a:xfrm>
            <a:off x="2508302" y="3305725"/>
            <a:ext cx="5103300" cy="300"/>
          </a:xfrm>
          <a:prstGeom prst="straightConnector1">
            <a:avLst/>
          </a:prstGeom>
          <a:noFill/>
          <a:ln cap="flat" cmpd="sng" w="9525">
            <a:solidFill>
              <a:schemeClr val="dk2"/>
            </a:solidFill>
            <a:prstDash val="solid"/>
            <a:round/>
            <a:headEnd len="med" w="med" type="none"/>
            <a:tailEnd len="med" w="med" type="triangle"/>
          </a:ln>
        </p:spPr>
      </p:cxnSp>
      <p:sp>
        <p:nvSpPr>
          <p:cNvPr id="148" name="Google Shape;148;p22"/>
          <p:cNvSpPr txBox="1"/>
          <p:nvPr/>
        </p:nvSpPr>
        <p:spPr>
          <a:xfrm>
            <a:off x="7611600" y="2988150"/>
            <a:ext cx="2508300" cy="8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rgbClr val="3F3F3F"/>
                </a:solidFill>
                <a:latin typeface="Times New Roman"/>
                <a:ea typeface="Times New Roman"/>
                <a:cs typeface="Times New Roman"/>
                <a:sym typeface="Times New Roman"/>
              </a:rPr>
              <a:t>Kiến ba khoang</a:t>
            </a:r>
            <a:endParaRPr sz="2800">
              <a:solidFill>
                <a:srgbClr val="3F3F3F"/>
              </a:solidFill>
              <a:latin typeface="Times New Roman"/>
              <a:ea typeface="Times New Roman"/>
              <a:cs typeface="Times New Roman"/>
              <a:sym typeface="Times New Roman"/>
            </a:endParaRPr>
          </a:p>
        </p:txBody>
      </p:sp>
      <p:pic>
        <p:nvPicPr>
          <p:cNvPr id="149" name="Google Shape;149;p22"/>
          <p:cNvPicPr preferRelativeResize="0"/>
          <p:nvPr/>
        </p:nvPicPr>
        <p:blipFill>
          <a:blip r:embed="rId4">
            <a:alphaModFix/>
          </a:blip>
          <a:stretch>
            <a:fillRect/>
          </a:stretch>
        </p:blipFill>
        <p:spPr>
          <a:xfrm>
            <a:off x="12375" y="4377125"/>
            <a:ext cx="2508300" cy="1905000"/>
          </a:xfrm>
          <a:prstGeom prst="rect">
            <a:avLst/>
          </a:prstGeom>
          <a:noFill/>
          <a:ln>
            <a:noFill/>
          </a:ln>
        </p:spPr>
      </p:pic>
      <p:cxnSp>
        <p:nvCxnSpPr>
          <p:cNvPr id="150" name="Google Shape;150;p22"/>
          <p:cNvCxnSpPr/>
          <p:nvPr/>
        </p:nvCxnSpPr>
        <p:spPr>
          <a:xfrm flipH="1" rot="10800000">
            <a:off x="2520675" y="5423238"/>
            <a:ext cx="5102400" cy="19800"/>
          </a:xfrm>
          <a:prstGeom prst="straightConnector1">
            <a:avLst/>
          </a:prstGeom>
          <a:noFill/>
          <a:ln cap="flat" cmpd="sng" w="9525">
            <a:solidFill>
              <a:schemeClr val="dk2"/>
            </a:solidFill>
            <a:prstDash val="solid"/>
            <a:round/>
            <a:headEnd len="med" w="med" type="none"/>
            <a:tailEnd len="med" w="med" type="triangle"/>
          </a:ln>
        </p:spPr>
      </p:cxnSp>
      <p:sp>
        <p:nvSpPr>
          <p:cNvPr id="151" name="Google Shape;151;p22"/>
          <p:cNvSpPr txBox="1"/>
          <p:nvPr/>
        </p:nvSpPr>
        <p:spPr>
          <a:xfrm>
            <a:off x="7623075" y="51049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rgbClr val="3F3F3F"/>
                </a:solidFill>
                <a:latin typeface="Times New Roman"/>
                <a:ea typeface="Times New Roman"/>
                <a:cs typeface="Times New Roman"/>
                <a:sym typeface="Times New Roman"/>
              </a:rPr>
              <a:t>Kiến khác</a:t>
            </a:r>
            <a:endParaRPr sz="2800">
              <a:solidFill>
                <a:srgbClr val="3F3F3F"/>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3"/>
          <p:cNvSpPr txBox="1"/>
          <p:nvPr>
            <p:ph type="title"/>
          </p:nvPr>
        </p:nvSpPr>
        <p:spPr>
          <a:xfrm>
            <a:off x="1182254" y="286603"/>
            <a:ext cx="10768445" cy="881797"/>
          </a:xfrm>
          <a:prstGeom prst="rect">
            <a:avLst/>
          </a:prstGeom>
          <a:noFill/>
          <a:ln>
            <a:noFill/>
          </a:ln>
        </p:spPr>
        <p:txBody>
          <a:bodyPr anchorCtr="0" anchor="t" bIns="45700" lIns="91425" spcFirstLastPara="1" rIns="91425" wrap="square" tIns="45700">
            <a:normAutofit/>
          </a:bodyPr>
          <a:lstStyle/>
          <a:p>
            <a:pPr indent="0" lvl="0" marL="0" rtl="0" algn="just">
              <a:lnSpc>
                <a:spcPct val="85000"/>
              </a:lnSpc>
              <a:spcBef>
                <a:spcPts val="0"/>
              </a:spcBef>
              <a:spcAft>
                <a:spcPts val="0"/>
              </a:spcAft>
              <a:buClr>
                <a:srgbClr val="3F3F3F"/>
              </a:buClr>
              <a:buSzPts val="5500"/>
              <a:buFont typeface="Times New Roman"/>
              <a:buNone/>
            </a:pPr>
            <a:r>
              <a:rPr lang="en-US"/>
              <a:t>2. </a:t>
            </a:r>
            <a:r>
              <a:rPr lang="en-US"/>
              <a:t>Lý do thực hiện</a:t>
            </a:r>
            <a:endParaRPr/>
          </a:p>
        </p:txBody>
      </p:sp>
      <p:sp>
        <p:nvSpPr>
          <p:cNvPr id="158" name="Google Shape;158;p2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800"/>
              <a:buNone/>
            </a:pPr>
            <a:fld id="{00000000-1234-1234-1234-123412341234}" type="slidenum">
              <a:rPr lang="en-US"/>
              <a:t>‹#›</a:t>
            </a:fld>
            <a:endParaRPr/>
          </a:p>
        </p:txBody>
      </p:sp>
      <p:sp>
        <p:nvSpPr>
          <p:cNvPr id="159" name="Google Shape;159;p23"/>
          <p:cNvSpPr txBox="1"/>
          <p:nvPr/>
        </p:nvSpPr>
        <p:spPr>
          <a:xfrm>
            <a:off x="491625" y="1396175"/>
            <a:ext cx="10450200" cy="2516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lang="en-US" sz="3150">
                <a:solidFill>
                  <a:schemeClr val="dk1"/>
                </a:solidFill>
                <a:highlight>
                  <a:srgbClr val="FFFFFF"/>
                </a:highlight>
                <a:latin typeface="Roboto"/>
                <a:ea typeface="Roboto"/>
                <a:cs typeface="Roboto"/>
                <a:sym typeface="Roboto"/>
              </a:rPr>
              <a:t>Ký túc xá có thể chứa nhiều kiến ba khoang, loài côn trùng có khả năng gây ngứa và rát cho con người. Nhiều người còn chưa biết đến sự hiện diện của chúng </a:t>
            </a:r>
            <a:endParaRPr sz="3150">
              <a:solidFill>
                <a:schemeClr val="dk1"/>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3600"/>
              <a:buFont typeface="Arial"/>
              <a:buNone/>
            </a:pPr>
            <a:r>
              <a:rPr lang="en-US" sz="3150">
                <a:solidFill>
                  <a:schemeClr val="accent6"/>
                </a:solidFill>
                <a:highlight>
                  <a:srgbClr val="FFFFFF"/>
                </a:highlight>
                <a:latin typeface="Roboto"/>
                <a:ea typeface="Roboto"/>
                <a:cs typeface="Roboto"/>
                <a:sym typeface="Roboto"/>
              </a:rPr>
              <a:t>=&gt; Cần phân </a:t>
            </a:r>
            <a:r>
              <a:rPr lang="en-US" sz="3150">
                <a:solidFill>
                  <a:schemeClr val="accent6"/>
                </a:solidFill>
                <a:highlight>
                  <a:srgbClr val="FFFFFF"/>
                </a:highlight>
                <a:latin typeface="Roboto"/>
                <a:ea typeface="Roboto"/>
                <a:cs typeface="Roboto"/>
                <a:sym typeface="Roboto"/>
              </a:rPr>
              <a:t>loại</a:t>
            </a:r>
            <a:r>
              <a:rPr lang="en-US" sz="3150">
                <a:solidFill>
                  <a:schemeClr val="accent6"/>
                </a:solidFill>
                <a:highlight>
                  <a:srgbClr val="FFFFFF"/>
                </a:highlight>
                <a:latin typeface="Roboto"/>
                <a:ea typeface="Roboto"/>
                <a:cs typeface="Roboto"/>
                <a:sym typeface="Roboto"/>
              </a:rPr>
              <a:t> để nhận biết đâu là kiến ba khoang để ngăn ngừa nguy hiểm</a:t>
            </a:r>
            <a:endParaRPr b="0" i="0" sz="3500" u="none" cap="none" strike="noStrike">
              <a:solidFill>
                <a:schemeClr val="accent6"/>
              </a:solidFill>
              <a:latin typeface="Arial"/>
              <a:ea typeface="Arial"/>
              <a:cs typeface="Arial"/>
              <a:sym typeface="Arial"/>
            </a:endParaRPr>
          </a:p>
        </p:txBody>
      </p:sp>
      <p:sp>
        <p:nvSpPr>
          <p:cNvPr id="160" name="Google Shape;160;p23"/>
          <p:cNvSpPr txBox="1"/>
          <p:nvPr/>
        </p:nvSpPr>
        <p:spPr>
          <a:xfrm>
            <a:off x="1083931" y="3809512"/>
            <a:ext cx="3222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4"/>
          <p:cNvSpPr txBox="1"/>
          <p:nvPr>
            <p:ph type="title"/>
          </p:nvPr>
        </p:nvSpPr>
        <p:spPr>
          <a:xfrm>
            <a:off x="1182254" y="286603"/>
            <a:ext cx="10768445" cy="881797"/>
          </a:xfrm>
          <a:prstGeom prst="rect">
            <a:avLst/>
          </a:prstGeom>
          <a:noFill/>
          <a:ln>
            <a:noFill/>
          </a:ln>
        </p:spPr>
        <p:txBody>
          <a:bodyPr anchorCtr="0" anchor="t" bIns="45700" lIns="91425" spcFirstLastPara="1" rIns="91425" wrap="square" tIns="45700">
            <a:normAutofit/>
          </a:bodyPr>
          <a:lstStyle/>
          <a:p>
            <a:pPr indent="0" lvl="0" marL="0" rtl="0" algn="just">
              <a:lnSpc>
                <a:spcPct val="85000"/>
              </a:lnSpc>
              <a:spcBef>
                <a:spcPts val="0"/>
              </a:spcBef>
              <a:spcAft>
                <a:spcPts val="0"/>
              </a:spcAft>
              <a:buClr>
                <a:srgbClr val="3F3F3F"/>
              </a:buClr>
              <a:buSzPts val="5500"/>
              <a:buFont typeface="Times New Roman"/>
              <a:buNone/>
            </a:pPr>
            <a:r>
              <a:rPr lang="en-US"/>
              <a:t>3. Phương pháp thực hiện</a:t>
            </a:r>
            <a:endParaRPr/>
          </a:p>
        </p:txBody>
      </p:sp>
      <p:sp>
        <p:nvSpPr>
          <p:cNvPr id="167" name="Google Shape;167;p2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800"/>
              <a:buNone/>
            </a:pPr>
            <a:fld id="{00000000-1234-1234-1234-123412341234}" type="slidenum">
              <a:rPr lang="en-US"/>
              <a:t>‹#›</a:t>
            </a:fld>
            <a:endParaRPr/>
          </a:p>
        </p:txBody>
      </p:sp>
      <p:sp>
        <p:nvSpPr>
          <p:cNvPr id="168" name="Google Shape;168;p24"/>
          <p:cNvSpPr txBox="1"/>
          <p:nvPr/>
        </p:nvSpPr>
        <p:spPr>
          <a:xfrm>
            <a:off x="315488" y="2853831"/>
            <a:ext cx="41394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lang="en-US" sz="3600">
                <a:latin typeface="Times New Roman"/>
                <a:ea typeface="Times New Roman"/>
                <a:cs typeface="Times New Roman"/>
                <a:sym typeface="Times New Roman"/>
              </a:rPr>
              <a:t>a</a:t>
            </a:r>
            <a:r>
              <a:rPr b="0" i="0" lang="en-US" sz="3600" u="none" cap="none" strike="noStrike">
                <a:solidFill>
                  <a:srgbClr val="000000"/>
                </a:solidFill>
                <a:latin typeface="Times New Roman"/>
                <a:ea typeface="Times New Roman"/>
                <a:cs typeface="Times New Roman"/>
                <a:sym typeface="Times New Roman"/>
              </a:rPr>
              <a:t>) T</a:t>
            </a:r>
            <a:r>
              <a:rPr lang="en-US" sz="3600">
                <a:latin typeface="Times New Roman"/>
                <a:ea typeface="Times New Roman"/>
                <a:cs typeface="Times New Roman"/>
                <a:sym typeface="Times New Roman"/>
              </a:rPr>
              <a:t>iền xử lí</a:t>
            </a:r>
            <a:endParaRPr b="0" i="0" sz="1400" u="none" cap="none" strike="noStrike">
              <a:solidFill>
                <a:srgbClr val="000000"/>
              </a:solidFill>
              <a:latin typeface="Arial"/>
              <a:ea typeface="Arial"/>
              <a:cs typeface="Arial"/>
              <a:sym typeface="Arial"/>
            </a:endParaRPr>
          </a:p>
        </p:txBody>
      </p:sp>
      <p:sp>
        <p:nvSpPr>
          <p:cNvPr id="169" name="Google Shape;169;p24"/>
          <p:cNvSpPr txBox="1"/>
          <p:nvPr/>
        </p:nvSpPr>
        <p:spPr>
          <a:xfrm>
            <a:off x="1032387" y="2042512"/>
            <a:ext cx="4542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4"/>
          <p:cNvSpPr txBox="1"/>
          <p:nvPr/>
        </p:nvSpPr>
        <p:spPr>
          <a:xfrm>
            <a:off x="315500" y="3757550"/>
            <a:ext cx="11385300" cy="14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rgbClr val="3F3F3F"/>
                </a:solidFill>
                <a:latin typeface="Times New Roman"/>
                <a:ea typeface="Times New Roman"/>
                <a:cs typeface="Times New Roman"/>
                <a:sym typeface="Times New Roman"/>
              </a:rPr>
              <a:t>Phải đảm bảo kích vùng ảnh (patch) phù hợp với tỷ lệ khung hình 1:2</a:t>
            </a:r>
            <a:endParaRPr sz="2800">
              <a:solidFill>
                <a:srgbClr val="3F3F3F"/>
              </a:solidFill>
              <a:latin typeface="Times New Roman"/>
              <a:ea typeface="Times New Roman"/>
              <a:cs typeface="Times New Roman"/>
              <a:sym typeface="Times New Roman"/>
            </a:endParaRPr>
          </a:p>
        </p:txBody>
      </p:sp>
      <p:sp>
        <p:nvSpPr>
          <p:cNvPr id="171" name="Google Shape;171;p24"/>
          <p:cNvSpPr txBox="1"/>
          <p:nvPr/>
        </p:nvSpPr>
        <p:spPr>
          <a:xfrm>
            <a:off x="491625" y="2853825"/>
            <a:ext cx="911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p:txBody>
      </p:sp>
      <p:sp>
        <p:nvSpPr>
          <p:cNvPr id="172" name="Google Shape;172;p24"/>
          <p:cNvSpPr txBox="1"/>
          <p:nvPr/>
        </p:nvSpPr>
        <p:spPr>
          <a:xfrm>
            <a:off x="388875" y="1272850"/>
            <a:ext cx="12355200" cy="1847100"/>
          </a:xfrm>
          <a:prstGeom prst="rect">
            <a:avLst/>
          </a:prstGeom>
          <a:noFill/>
          <a:ln>
            <a:noFill/>
          </a:ln>
        </p:spPr>
        <p:txBody>
          <a:bodyPr anchorCtr="0" anchor="t" bIns="91425" lIns="91425" spcFirstLastPara="1" rIns="91425" wrap="square" tIns="91425">
            <a:spAutoFit/>
          </a:bodyPr>
          <a:lstStyle/>
          <a:p>
            <a:pPr indent="-457200" lvl="0" marL="457200" rtl="0" algn="l">
              <a:spcBef>
                <a:spcPts val="0"/>
              </a:spcBef>
              <a:spcAft>
                <a:spcPts val="0"/>
              </a:spcAft>
              <a:buClr>
                <a:schemeClr val="accent6"/>
              </a:buClr>
              <a:buSzPts val="3600"/>
              <a:buFont typeface="Times New Roman"/>
              <a:buAutoNum type="arabicPeriod"/>
            </a:pPr>
            <a:r>
              <a:rPr lang="en-US" sz="3600">
                <a:solidFill>
                  <a:schemeClr val="accent6"/>
                </a:solidFill>
                <a:latin typeface="Times New Roman"/>
                <a:ea typeface="Times New Roman"/>
                <a:cs typeface="Times New Roman"/>
                <a:sym typeface="Times New Roman"/>
              </a:rPr>
              <a:t>Sử dụng mô tả đặc </a:t>
            </a:r>
            <a:r>
              <a:rPr lang="en-US" sz="3600">
                <a:solidFill>
                  <a:schemeClr val="accent6"/>
                </a:solidFill>
                <a:latin typeface="Times New Roman"/>
                <a:ea typeface="Times New Roman"/>
                <a:cs typeface="Times New Roman"/>
                <a:sym typeface="Times New Roman"/>
              </a:rPr>
              <a:t>trưng</a:t>
            </a:r>
            <a:r>
              <a:rPr lang="en-US" sz="3600">
                <a:solidFill>
                  <a:schemeClr val="accent6"/>
                </a:solidFill>
                <a:latin typeface="Times New Roman"/>
                <a:ea typeface="Times New Roman"/>
                <a:cs typeface="Times New Roman"/>
                <a:sym typeface="Times New Roman"/>
              </a:rPr>
              <a:t> HOG (Histogram of Oriented Gradient) </a:t>
            </a:r>
            <a:endParaRPr sz="3600">
              <a:solidFill>
                <a:schemeClr val="accent6"/>
              </a:solidFill>
              <a:latin typeface="Times New Roman"/>
              <a:ea typeface="Times New Roman"/>
              <a:cs typeface="Times New Roman"/>
              <a:sym typeface="Times New Roman"/>
            </a:endParaRPr>
          </a:p>
          <a:p>
            <a:pPr indent="0" lvl="0" marL="0" rtl="0" algn="l">
              <a:spcBef>
                <a:spcPts val="0"/>
              </a:spcBef>
              <a:spcAft>
                <a:spcPts val="0"/>
              </a:spcAft>
              <a:buNone/>
            </a:pPr>
            <a:r>
              <a:t/>
            </a:r>
            <a:endParaRPr sz="3600">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5"/>
          <p:cNvSpPr txBox="1"/>
          <p:nvPr>
            <p:ph type="title"/>
          </p:nvPr>
        </p:nvSpPr>
        <p:spPr>
          <a:xfrm>
            <a:off x="229754" y="1254003"/>
            <a:ext cx="10768500" cy="881700"/>
          </a:xfrm>
          <a:prstGeom prst="rect">
            <a:avLst/>
          </a:prstGeom>
          <a:noFill/>
          <a:ln>
            <a:noFill/>
          </a:ln>
        </p:spPr>
        <p:txBody>
          <a:bodyPr anchorCtr="0" anchor="t" bIns="45700" lIns="91425" spcFirstLastPara="1" rIns="91425" wrap="square" tIns="45700">
            <a:normAutofit fontScale="90000"/>
          </a:bodyPr>
          <a:lstStyle/>
          <a:p>
            <a:pPr indent="0" lvl="0" marL="0" rtl="0" algn="just">
              <a:lnSpc>
                <a:spcPct val="85000"/>
              </a:lnSpc>
              <a:spcBef>
                <a:spcPts val="0"/>
              </a:spcBef>
              <a:spcAft>
                <a:spcPts val="0"/>
              </a:spcAft>
              <a:buClr>
                <a:srgbClr val="3F3F3F"/>
              </a:buClr>
              <a:buSzPct val="110000"/>
              <a:buFont typeface="Times New Roman"/>
              <a:buNone/>
            </a:pPr>
            <a:r>
              <a:rPr lang="en-US" sz="5000"/>
              <a:t>b) Tính toán Gradient Image</a:t>
            </a:r>
            <a:endParaRPr sz="5000"/>
          </a:p>
          <a:p>
            <a:pPr indent="0" lvl="0" marL="0" rtl="0" algn="just">
              <a:lnSpc>
                <a:spcPct val="85000"/>
              </a:lnSpc>
              <a:spcBef>
                <a:spcPts val="0"/>
              </a:spcBef>
              <a:spcAft>
                <a:spcPts val="0"/>
              </a:spcAft>
              <a:buClr>
                <a:srgbClr val="3F3F3F"/>
              </a:buClr>
              <a:buSzPct val="110000"/>
              <a:buFont typeface="Times New Roman"/>
              <a:buNone/>
            </a:pPr>
            <a:r>
              <a:t/>
            </a:r>
            <a:endParaRPr sz="5000"/>
          </a:p>
        </p:txBody>
      </p:sp>
      <p:sp>
        <p:nvSpPr>
          <p:cNvPr id="179" name="Google Shape;179;p2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800"/>
              <a:buNone/>
            </a:pPr>
            <a:fld id="{00000000-1234-1234-1234-123412341234}" type="slidenum">
              <a:rPr lang="en-US"/>
              <a:t>‹#›</a:t>
            </a:fld>
            <a:endParaRPr/>
          </a:p>
        </p:txBody>
      </p:sp>
      <p:sp>
        <p:nvSpPr>
          <p:cNvPr id="180" name="Google Shape;180;p25"/>
          <p:cNvSpPr txBox="1"/>
          <p:nvPr/>
        </p:nvSpPr>
        <p:spPr>
          <a:xfrm>
            <a:off x="229750" y="1851425"/>
            <a:ext cx="5164200" cy="8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rgbClr val="3F3F3F"/>
                </a:solidFill>
                <a:latin typeface="Times New Roman"/>
                <a:ea typeface="Times New Roman"/>
                <a:cs typeface="Times New Roman"/>
                <a:sym typeface="Times New Roman"/>
              </a:rPr>
              <a:t>Đạo hàm theo chiều ngang</a:t>
            </a:r>
            <a:endParaRPr sz="2800">
              <a:solidFill>
                <a:srgbClr val="3F3F3F"/>
              </a:solidFill>
              <a:latin typeface="Times New Roman"/>
              <a:ea typeface="Times New Roman"/>
              <a:cs typeface="Times New Roman"/>
              <a:sym typeface="Times New Roman"/>
            </a:endParaRPr>
          </a:p>
          <a:p>
            <a:pPr indent="0" lvl="0" marL="0" rtl="0" algn="l">
              <a:spcBef>
                <a:spcPts val="0"/>
              </a:spcBef>
              <a:spcAft>
                <a:spcPts val="0"/>
              </a:spcAft>
              <a:buNone/>
            </a:pPr>
            <a:r>
              <a:rPr lang="en-US" sz="2800">
                <a:solidFill>
                  <a:srgbClr val="3F3F3F"/>
                </a:solidFill>
                <a:latin typeface="Times New Roman"/>
                <a:ea typeface="Times New Roman"/>
                <a:cs typeface="Times New Roman"/>
                <a:sym typeface="Times New Roman"/>
              </a:rPr>
              <a:t> </a:t>
            </a:r>
            <a:endParaRPr sz="2800">
              <a:solidFill>
                <a:srgbClr val="3F3F3F"/>
              </a:solidFill>
              <a:latin typeface="Times New Roman"/>
              <a:ea typeface="Times New Roman"/>
              <a:cs typeface="Times New Roman"/>
              <a:sym typeface="Times New Roman"/>
            </a:endParaRPr>
          </a:p>
        </p:txBody>
      </p:sp>
      <p:pic>
        <p:nvPicPr>
          <p:cNvPr id="181" name="Google Shape;181;p25"/>
          <p:cNvPicPr preferRelativeResize="0"/>
          <p:nvPr/>
        </p:nvPicPr>
        <p:blipFill>
          <a:blip r:embed="rId3">
            <a:alphaModFix/>
          </a:blip>
          <a:stretch>
            <a:fillRect/>
          </a:stretch>
        </p:blipFill>
        <p:spPr>
          <a:xfrm>
            <a:off x="876525" y="2425625"/>
            <a:ext cx="2552700" cy="1162050"/>
          </a:xfrm>
          <a:prstGeom prst="rect">
            <a:avLst/>
          </a:prstGeom>
          <a:noFill/>
          <a:ln>
            <a:noFill/>
          </a:ln>
        </p:spPr>
      </p:pic>
      <p:sp>
        <p:nvSpPr>
          <p:cNvPr id="182" name="Google Shape;182;p25"/>
          <p:cNvSpPr txBox="1"/>
          <p:nvPr/>
        </p:nvSpPr>
        <p:spPr>
          <a:xfrm>
            <a:off x="229750" y="3788800"/>
            <a:ext cx="4806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rgbClr val="3F3F3F"/>
                </a:solidFill>
                <a:latin typeface="Times New Roman"/>
                <a:ea typeface="Times New Roman"/>
                <a:cs typeface="Times New Roman"/>
                <a:sym typeface="Times New Roman"/>
              </a:rPr>
              <a:t>Đạo hàm theo chiều </a:t>
            </a:r>
            <a:r>
              <a:rPr lang="en-US" sz="2800">
                <a:solidFill>
                  <a:srgbClr val="3F3F3F"/>
                </a:solidFill>
                <a:latin typeface="Times New Roman"/>
                <a:ea typeface="Times New Roman"/>
                <a:cs typeface="Times New Roman"/>
                <a:sym typeface="Times New Roman"/>
              </a:rPr>
              <a:t>dọc</a:t>
            </a:r>
            <a:endParaRPr sz="2800">
              <a:solidFill>
                <a:srgbClr val="3F3F3F"/>
              </a:solidFill>
              <a:latin typeface="Times New Roman"/>
              <a:ea typeface="Times New Roman"/>
              <a:cs typeface="Times New Roman"/>
              <a:sym typeface="Times New Roman"/>
            </a:endParaRPr>
          </a:p>
          <a:p>
            <a:pPr indent="0" lvl="0" marL="0" rtl="0" algn="l">
              <a:spcBef>
                <a:spcPts val="0"/>
              </a:spcBef>
              <a:spcAft>
                <a:spcPts val="0"/>
              </a:spcAft>
              <a:buNone/>
            </a:pPr>
            <a:r>
              <a:rPr lang="en-US" sz="2800">
                <a:solidFill>
                  <a:srgbClr val="3F3F3F"/>
                </a:solidFill>
                <a:latin typeface="Times New Roman"/>
                <a:ea typeface="Times New Roman"/>
                <a:cs typeface="Times New Roman"/>
                <a:sym typeface="Times New Roman"/>
              </a:rPr>
              <a:t> </a:t>
            </a:r>
            <a:endParaRPr sz="2800">
              <a:solidFill>
                <a:srgbClr val="3F3F3F"/>
              </a:solidFill>
              <a:latin typeface="Times New Roman"/>
              <a:ea typeface="Times New Roman"/>
              <a:cs typeface="Times New Roman"/>
              <a:sym typeface="Times New Roman"/>
            </a:endParaRPr>
          </a:p>
        </p:txBody>
      </p:sp>
      <p:pic>
        <p:nvPicPr>
          <p:cNvPr id="183" name="Google Shape;183;p25"/>
          <p:cNvPicPr preferRelativeResize="0"/>
          <p:nvPr/>
        </p:nvPicPr>
        <p:blipFill rotWithShape="1">
          <a:blip r:embed="rId4">
            <a:alphaModFix/>
          </a:blip>
          <a:srcRect b="0" l="-10420" r="10420" t="0"/>
          <a:stretch/>
        </p:blipFill>
        <p:spPr>
          <a:xfrm>
            <a:off x="625288" y="4493200"/>
            <a:ext cx="2714625" cy="1162050"/>
          </a:xfrm>
          <a:prstGeom prst="rect">
            <a:avLst/>
          </a:prstGeom>
          <a:noFill/>
          <a:ln>
            <a:noFill/>
          </a:ln>
        </p:spPr>
      </p:pic>
      <p:sp>
        <p:nvSpPr>
          <p:cNvPr id="184" name="Google Shape;184;p25"/>
          <p:cNvSpPr txBox="1"/>
          <p:nvPr/>
        </p:nvSpPr>
        <p:spPr>
          <a:xfrm>
            <a:off x="7149925" y="1851425"/>
            <a:ext cx="4536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rgbClr val="3F3F3F"/>
                </a:solidFill>
                <a:latin typeface="Times New Roman"/>
                <a:ea typeface="Times New Roman"/>
                <a:cs typeface="Times New Roman"/>
                <a:sym typeface="Times New Roman"/>
              </a:rPr>
              <a:t>Đ</a:t>
            </a:r>
            <a:r>
              <a:rPr lang="en-US" sz="2800">
                <a:solidFill>
                  <a:srgbClr val="3F3F3F"/>
                </a:solidFill>
                <a:latin typeface="Times New Roman"/>
                <a:ea typeface="Times New Roman"/>
                <a:cs typeface="Times New Roman"/>
                <a:sym typeface="Times New Roman"/>
              </a:rPr>
              <a:t>ộ lớn gradient</a:t>
            </a:r>
            <a:endParaRPr sz="2800">
              <a:solidFill>
                <a:srgbClr val="3F3F3F"/>
              </a:solidFill>
              <a:latin typeface="Times New Roman"/>
              <a:ea typeface="Times New Roman"/>
              <a:cs typeface="Times New Roman"/>
              <a:sym typeface="Times New Roman"/>
            </a:endParaRPr>
          </a:p>
          <a:p>
            <a:pPr indent="0" lvl="0" marL="0" rtl="0" algn="l">
              <a:spcBef>
                <a:spcPts val="0"/>
              </a:spcBef>
              <a:spcAft>
                <a:spcPts val="0"/>
              </a:spcAft>
              <a:buNone/>
            </a:pPr>
            <a:r>
              <a:rPr lang="en-US" sz="2800">
                <a:solidFill>
                  <a:srgbClr val="3F3F3F"/>
                </a:solidFill>
                <a:latin typeface="Times New Roman"/>
                <a:ea typeface="Times New Roman"/>
                <a:cs typeface="Times New Roman"/>
                <a:sym typeface="Times New Roman"/>
              </a:rPr>
              <a:t> </a:t>
            </a:r>
            <a:endParaRPr sz="2800">
              <a:solidFill>
                <a:srgbClr val="3F3F3F"/>
              </a:solidFill>
              <a:latin typeface="Times New Roman"/>
              <a:ea typeface="Times New Roman"/>
              <a:cs typeface="Times New Roman"/>
              <a:sym typeface="Times New Roman"/>
            </a:endParaRPr>
          </a:p>
        </p:txBody>
      </p:sp>
      <p:pic>
        <p:nvPicPr>
          <p:cNvPr id="185" name="Google Shape;185;p25"/>
          <p:cNvPicPr preferRelativeResize="0"/>
          <p:nvPr/>
        </p:nvPicPr>
        <p:blipFill>
          <a:blip r:embed="rId5">
            <a:alphaModFix/>
          </a:blip>
          <a:stretch>
            <a:fillRect/>
          </a:stretch>
        </p:blipFill>
        <p:spPr>
          <a:xfrm>
            <a:off x="7480700" y="2733125"/>
            <a:ext cx="2076450" cy="876300"/>
          </a:xfrm>
          <a:prstGeom prst="rect">
            <a:avLst/>
          </a:prstGeom>
          <a:noFill/>
          <a:ln>
            <a:noFill/>
          </a:ln>
        </p:spPr>
      </p:pic>
      <p:sp>
        <p:nvSpPr>
          <p:cNvPr id="186" name="Google Shape;186;p25"/>
          <p:cNvSpPr txBox="1"/>
          <p:nvPr/>
        </p:nvSpPr>
        <p:spPr>
          <a:xfrm>
            <a:off x="6900450" y="3788800"/>
            <a:ext cx="3000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rgbClr val="3F3F3F"/>
                </a:solidFill>
                <a:latin typeface="Times New Roman"/>
                <a:ea typeface="Times New Roman"/>
                <a:cs typeface="Times New Roman"/>
                <a:sym typeface="Times New Roman"/>
              </a:rPr>
              <a:t>Phương </a:t>
            </a:r>
            <a:r>
              <a:rPr lang="en-US" sz="2800">
                <a:solidFill>
                  <a:srgbClr val="3F3F3F"/>
                </a:solidFill>
                <a:latin typeface="Times New Roman"/>
                <a:ea typeface="Times New Roman"/>
                <a:cs typeface="Times New Roman"/>
                <a:sym typeface="Times New Roman"/>
              </a:rPr>
              <a:t>gradient</a:t>
            </a:r>
            <a:endParaRPr sz="2800">
              <a:solidFill>
                <a:srgbClr val="3F3F3F"/>
              </a:solidFill>
              <a:latin typeface="Times New Roman"/>
              <a:ea typeface="Times New Roman"/>
              <a:cs typeface="Times New Roman"/>
              <a:sym typeface="Times New Roman"/>
            </a:endParaRPr>
          </a:p>
          <a:p>
            <a:pPr indent="0" lvl="0" marL="0" rtl="0" algn="l">
              <a:spcBef>
                <a:spcPts val="0"/>
              </a:spcBef>
              <a:spcAft>
                <a:spcPts val="0"/>
              </a:spcAft>
              <a:buNone/>
            </a:pPr>
            <a:r>
              <a:t/>
            </a:r>
            <a:endParaRPr sz="2800">
              <a:solidFill>
                <a:srgbClr val="3F3F3F"/>
              </a:solidFill>
              <a:latin typeface="Times New Roman"/>
              <a:ea typeface="Times New Roman"/>
              <a:cs typeface="Times New Roman"/>
              <a:sym typeface="Times New Roman"/>
            </a:endParaRPr>
          </a:p>
          <a:p>
            <a:pPr indent="0" lvl="0" marL="0" rtl="0" algn="l">
              <a:spcBef>
                <a:spcPts val="0"/>
              </a:spcBef>
              <a:spcAft>
                <a:spcPts val="0"/>
              </a:spcAft>
              <a:buNone/>
            </a:pPr>
            <a:r>
              <a:rPr lang="en-US" sz="2800">
                <a:solidFill>
                  <a:srgbClr val="3F3F3F"/>
                </a:solidFill>
                <a:latin typeface="Times New Roman"/>
                <a:ea typeface="Times New Roman"/>
                <a:cs typeface="Times New Roman"/>
                <a:sym typeface="Times New Roman"/>
              </a:rPr>
              <a:t> </a:t>
            </a:r>
            <a:endParaRPr sz="2800">
              <a:solidFill>
                <a:srgbClr val="3F3F3F"/>
              </a:solidFill>
              <a:latin typeface="Times New Roman"/>
              <a:ea typeface="Times New Roman"/>
              <a:cs typeface="Times New Roman"/>
              <a:sym typeface="Times New Roman"/>
            </a:endParaRPr>
          </a:p>
        </p:txBody>
      </p:sp>
      <p:pic>
        <p:nvPicPr>
          <p:cNvPr id="187" name="Google Shape;187;p25"/>
          <p:cNvPicPr preferRelativeResize="0"/>
          <p:nvPr/>
        </p:nvPicPr>
        <p:blipFill>
          <a:blip r:embed="rId6">
            <a:alphaModFix/>
          </a:blip>
          <a:stretch>
            <a:fillRect/>
          </a:stretch>
        </p:blipFill>
        <p:spPr>
          <a:xfrm>
            <a:off x="7097175" y="4599625"/>
            <a:ext cx="3000000" cy="1329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32425e1f503_0_26"/>
          <p:cNvSpPr txBox="1"/>
          <p:nvPr>
            <p:ph type="title"/>
          </p:nvPr>
        </p:nvSpPr>
        <p:spPr>
          <a:xfrm>
            <a:off x="229750" y="1254000"/>
            <a:ext cx="11962200" cy="881700"/>
          </a:xfrm>
          <a:prstGeom prst="rect">
            <a:avLst/>
          </a:prstGeom>
          <a:noFill/>
          <a:ln>
            <a:noFill/>
          </a:ln>
        </p:spPr>
        <p:txBody>
          <a:bodyPr anchorCtr="0" anchor="t" bIns="45700" lIns="91425" spcFirstLastPara="1" rIns="91425" wrap="square" tIns="45700">
            <a:normAutofit fontScale="90000"/>
          </a:bodyPr>
          <a:lstStyle/>
          <a:p>
            <a:pPr indent="0" lvl="0" marL="0" rtl="0" algn="just">
              <a:lnSpc>
                <a:spcPct val="85000"/>
              </a:lnSpc>
              <a:spcBef>
                <a:spcPts val="0"/>
              </a:spcBef>
              <a:spcAft>
                <a:spcPts val="0"/>
              </a:spcAft>
              <a:buClr>
                <a:srgbClr val="3F3F3F"/>
              </a:buClr>
              <a:buSzPct val="110000"/>
              <a:buFont typeface="Times New Roman"/>
              <a:buNone/>
            </a:pPr>
            <a:r>
              <a:rPr lang="en-US" sz="5000"/>
              <a:t>c</a:t>
            </a:r>
            <a:r>
              <a:rPr lang="en-US" sz="5000"/>
              <a:t>) Tính toán </a:t>
            </a:r>
            <a:r>
              <a:rPr lang="en-US" sz="5000"/>
              <a:t>vector đặc trưng cho từng ô (cell)</a:t>
            </a:r>
            <a:endParaRPr sz="5000"/>
          </a:p>
          <a:p>
            <a:pPr indent="0" lvl="0" marL="0" rtl="0" algn="just">
              <a:lnSpc>
                <a:spcPct val="85000"/>
              </a:lnSpc>
              <a:spcBef>
                <a:spcPts val="0"/>
              </a:spcBef>
              <a:spcAft>
                <a:spcPts val="0"/>
              </a:spcAft>
              <a:buClr>
                <a:srgbClr val="3F3F3F"/>
              </a:buClr>
              <a:buSzPct val="110000"/>
              <a:buFont typeface="Times New Roman"/>
              <a:buNone/>
            </a:pPr>
            <a:r>
              <a:t/>
            </a:r>
            <a:endParaRPr sz="5000"/>
          </a:p>
        </p:txBody>
      </p:sp>
      <p:sp>
        <p:nvSpPr>
          <p:cNvPr id="194" name="Google Shape;194;g32425e1f503_0_26"/>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800"/>
              <a:buNone/>
            </a:pPr>
            <a:fld id="{00000000-1234-1234-1234-123412341234}" type="slidenum">
              <a:rPr lang="en-US"/>
              <a:t>‹#›</a:t>
            </a:fld>
            <a:endParaRPr/>
          </a:p>
        </p:txBody>
      </p:sp>
      <p:sp>
        <p:nvSpPr>
          <p:cNvPr id="195" name="Google Shape;195;g32425e1f503_0_26"/>
          <p:cNvSpPr txBox="1"/>
          <p:nvPr/>
        </p:nvSpPr>
        <p:spPr>
          <a:xfrm>
            <a:off x="229750" y="1851425"/>
            <a:ext cx="5164200" cy="8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rgbClr val="3F3F3F"/>
              </a:solidFill>
              <a:latin typeface="Times New Roman"/>
              <a:ea typeface="Times New Roman"/>
              <a:cs typeface="Times New Roman"/>
              <a:sym typeface="Times New Roman"/>
            </a:endParaRPr>
          </a:p>
          <a:p>
            <a:pPr indent="0" lvl="0" marL="0" rtl="0" algn="l">
              <a:spcBef>
                <a:spcPts val="0"/>
              </a:spcBef>
              <a:spcAft>
                <a:spcPts val="0"/>
              </a:spcAft>
              <a:buNone/>
            </a:pPr>
            <a:r>
              <a:rPr lang="en-US" sz="2800">
                <a:solidFill>
                  <a:srgbClr val="3F3F3F"/>
                </a:solidFill>
                <a:latin typeface="Times New Roman"/>
                <a:ea typeface="Times New Roman"/>
                <a:cs typeface="Times New Roman"/>
                <a:sym typeface="Times New Roman"/>
              </a:rPr>
              <a:t> </a:t>
            </a:r>
            <a:endParaRPr sz="2800">
              <a:solidFill>
                <a:srgbClr val="3F3F3F"/>
              </a:solidFill>
              <a:latin typeface="Times New Roman"/>
              <a:ea typeface="Times New Roman"/>
              <a:cs typeface="Times New Roman"/>
              <a:sym typeface="Times New Roman"/>
            </a:endParaRPr>
          </a:p>
        </p:txBody>
      </p:sp>
      <p:sp>
        <p:nvSpPr>
          <p:cNvPr id="196" name="Google Shape;196;g32425e1f503_0_26"/>
          <p:cNvSpPr txBox="1"/>
          <p:nvPr/>
        </p:nvSpPr>
        <p:spPr>
          <a:xfrm>
            <a:off x="229750" y="3788800"/>
            <a:ext cx="4806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3F3F3F"/>
              </a:solidFill>
              <a:latin typeface="Times New Roman"/>
              <a:ea typeface="Times New Roman"/>
              <a:cs typeface="Times New Roman"/>
              <a:sym typeface="Times New Roman"/>
            </a:endParaRPr>
          </a:p>
        </p:txBody>
      </p:sp>
      <p:sp>
        <p:nvSpPr>
          <p:cNvPr id="197" name="Google Shape;197;g32425e1f503_0_26"/>
          <p:cNvSpPr txBox="1"/>
          <p:nvPr/>
        </p:nvSpPr>
        <p:spPr>
          <a:xfrm>
            <a:off x="7149925" y="1851425"/>
            <a:ext cx="4536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3F3F3F"/>
              </a:solidFill>
              <a:latin typeface="Times New Roman"/>
              <a:ea typeface="Times New Roman"/>
              <a:cs typeface="Times New Roman"/>
              <a:sym typeface="Times New Roman"/>
            </a:endParaRPr>
          </a:p>
        </p:txBody>
      </p:sp>
      <p:sp>
        <p:nvSpPr>
          <p:cNvPr id="198" name="Google Shape;198;g32425e1f503_0_26"/>
          <p:cNvSpPr txBox="1"/>
          <p:nvPr/>
        </p:nvSpPr>
        <p:spPr>
          <a:xfrm>
            <a:off x="6900450" y="37888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3F3F3F"/>
              </a:solidFill>
              <a:latin typeface="Times New Roman"/>
              <a:ea typeface="Times New Roman"/>
              <a:cs typeface="Times New Roman"/>
              <a:sym typeface="Times New Roman"/>
            </a:endParaRPr>
          </a:p>
        </p:txBody>
      </p:sp>
      <p:sp>
        <p:nvSpPr>
          <p:cNvPr id="199" name="Google Shape;199;g32425e1f503_0_26"/>
          <p:cNvSpPr txBox="1"/>
          <p:nvPr/>
        </p:nvSpPr>
        <p:spPr>
          <a:xfrm>
            <a:off x="0" y="1851425"/>
            <a:ext cx="12192000" cy="33933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Clr>
                <a:srgbClr val="3F3F3F"/>
              </a:buClr>
              <a:buSzPts val="2800"/>
              <a:buFont typeface="Times New Roman"/>
              <a:buChar char="-"/>
            </a:pPr>
            <a:r>
              <a:rPr lang="en-US" sz="2800">
                <a:solidFill>
                  <a:srgbClr val="3F3F3F"/>
                </a:solidFill>
                <a:latin typeface="Times New Roman"/>
                <a:ea typeface="Times New Roman"/>
                <a:cs typeface="Times New Roman"/>
                <a:sym typeface="Times New Roman"/>
              </a:rPr>
              <a:t>Chia ảnh thành các ô nhỏ để phân tích cục bộ.Mỗi ô là một phần của ảnh mà trên đó ta sẽ tính toán histogram.</a:t>
            </a:r>
            <a:endParaRPr sz="2800">
              <a:solidFill>
                <a:srgbClr val="3F3F3F"/>
              </a:solidFill>
              <a:latin typeface="Times New Roman"/>
              <a:ea typeface="Times New Roman"/>
              <a:cs typeface="Times New Roman"/>
              <a:sym typeface="Times New Roman"/>
            </a:endParaRPr>
          </a:p>
          <a:p>
            <a:pPr indent="-406400" lvl="0" marL="457200" rtl="0" algn="l">
              <a:spcBef>
                <a:spcPts val="0"/>
              </a:spcBef>
              <a:spcAft>
                <a:spcPts val="0"/>
              </a:spcAft>
              <a:buClr>
                <a:srgbClr val="3F3F3F"/>
              </a:buClr>
              <a:buSzPts val="2800"/>
              <a:buFont typeface="Times New Roman"/>
              <a:buChar char="-"/>
            </a:pPr>
            <a:r>
              <a:rPr lang="en-US" sz="2800">
                <a:solidFill>
                  <a:srgbClr val="3F3F3F"/>
                </a:solidFill>
                <a:latin typeface="Times New Roman"/>
                <a:ea typeface="Times New Roman"/>
                <a:cs typeface="Times New Roman"/>
                <a:sym typeface="Times New Roman"/>
              </a:rPr>
              <a:t>Chia phương gradient thành một mảng gồm 9 bins ( giá trị số ) tương ứng với các góc 0, 20, …, 160</a:t>
            </a:r>
            <a:endParaRPr sz="2800">
              <a:solidFill>
                <a:srgbClr val="3F3F3F"/>
              </a:solidFill>
              <a:latin typeface="Times New Roman"/>
              <a:ea typeface="Times New Roman"/>
              <a:cs typeface="Times New Roman"/>
              <a:sym typeface="Times New Roman"/>
            </a:endParaRPr>
          </a:p>
          <a:p>
            <a:pPr indent="-406400" lvl="0" marL="457200" rtl="0" algn="l">
              <a:spcBef>
                <a:spcPts val="0"/>
              </a:spcBef>
              <a:spcAft>
                <a:spcPts val="0"/>
              </a:spcAft>
              <a:buClr>
                <a:srgbClr val="3F3F3F"/>
              </a:buClr>
              <a:buSzPts val="2800"/>
              <a:buFont typeface="Times New Roman"/>
              <a:buChar char="-"/>
            </a:pPr>
            <a:r>
              <a:rPr lang="en-US" sz="2800">
                <a:solidFill>
                  <a:srgbClr val="3F3F3F"/>
                </a:solidFill>
                <a:latin typeface="Times New Roman"/>
                <a:ea typeface="Times New Roman"/>
                <a:cs typeface="Times New Roman"/>
                <a:sym typeface="Times New Roman"/>
              </a:rPr>
              <a:t>Một bin được chọn dựa trên phương (direction), và giá trị được đưa vào bin được xác định dựa trên độ lớn (magnitude).</a:t>
            </a:r>
            <a:endParaRPr sz="2800">
              <a:solidFill>
                <a:srgbClr val="3F3F3F"/>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2800">
              <a:solidFill>
                <a:srgbClr val="3F3F3F"/>
              </a:solidFill>
              <a:latin typeface="Times New Roman"/>
              <a:ea typeface="Times New Roman"/>
              <a:cs typeface="Times New Roman"/>
              <a:sym typeface="Times New Roman"/>
            </a:endParaRPr>
          </a:p>
          <a:p>
            <a:pPr indent="0" lvl="0" marL="0" rtl="0" algn="l">
              <a:spcBef>
                <a:spcPts val="0"/>
              </a:spcBef>
              <a:spcAft>
                <a:spcPts val="0"/>
              </a:spcAft>
              <a:buNone/>
            </a:pPr>
            <a:r>
              <a:t/>
            </a:r>
            <a:endParaRPr sz="2800">
              <a:solidFill>
                <a:srgbClr val="3F3F3F"/>
              </a:solidFill>
              <a:latin typeface="Times New Roman"/>
              <a:ea typeface="Times New Roman"/>
              <a:cs typeface="Times New Roman"/>
              <a:sym typeface="Times New Roman"/>
            </a:endParaRPr>
          </a:p>
          <a:p>
            <a:pPr indent="0" lvl="0" marL="0" rtl="0" algn="l">
              <a:spcBef>
                <a:spcPts val="0"/>
              </a:spcBef>
              <a:spcAft>
                <a:spcPts val="0"/>
              </a:spcAft>
              <a:buNone/>
            </a:pPr>
            <a:r>
              <a:t/>
            </a:r>
            <a:endParaRPr sz="2800">
              <a:solidFill>
                <a:srgbClr val="3F3F3F"/>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32425e1f503_0_46"/>
          <p:cNvSpPr txBox="1"/>
          <p:nvPr>
            <p:ph type="title"/>
          </p:nvPr>
        </p:nvSpPr>
        <p:spPr>
          <a:xfrm>
            <a:off x="229750" y="1254000"/>
            <a:ext cx="11962200" cy="881700"/>
          </a:xfrm>
          <a:prstGeom prst="rect">
            <a:avLst/>
          </a:prstGeom>
          <a:noFill/>
          <a:ln>
            <a:noFill/>
          </a:ln>
        </p:spPr>
        <p:txBody>
          <a:bodyPr anchorCtr="0" anchor="t" bIns="45700" lIns="91425" spcFirstLastPara="1" rIns="91425" wrap="square" tIns="45700">
            <a:normAutofit/>
          </a:bodyPr>
          <a:lstStyle/>
          <a:p>
            <a:pPr indent="0" lvl="0" marL="0" rtl="0" algn="just">
              <a:lnSpc>
                <a:spcPct val="85000"/>
              </a:lnSpc>
              <a:spcBef>
                <a:spcPts val="0"/>
              </a:spcBef>
              <a:spcAft>
                <a:spcPts val="0"/>
              </a:spcAft>
              <a:buClr>
                <a:srgbClr val="3F3F3F"/>
              </a:buClr>
              <a:buSzPts val="5500"/>
              <a:buFont typeface="Times New Roman"/>
              <a:buNone/>
            </a:pPr>
            <a:r>
              <a:t/>
            </a:r>
            <a:endParaRPr sz="5000"/>
          </a:p>
        </p:txBody>
      </p:sp>
      <p:sp>
        <p:nvSpPr>
          <p:cNvPr id="206" name="Google Shape;206;g32425e1f503_0_46"/>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800"/>
              <a:buNone/>
            </a:pPr>
            <a:fld id="{00000000-1234-1234-1234-123412341234}" type="slidenum">
              <a:rPr lang="en-US"/>
              <a:t>‹#›</a:t>
            </a:fld>
            <a:endParaRPr/>
          </a:p>
        </p:txBody>
      </p:sp>
      <p:sp>
        <p:nvSpPr>
          <p:cNvPr id="207" name="Google Shape;207;g32425e1f503_0_46"/>
          <p:cNvSpPr txBox="1"/>
          <p:nvPr/>
        </p:nvSpPr>
        <p:spPr>
          <a:xfrm>
            <a:off x="229750" y="1851425"/>
            <a:ext cx="5164200" cy="8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rgbClr val="3F3F3F"/>
              </a:solidFill>
              <a:latin typeface="Times New Roman"/>
              <a:ea typeface="Times New Roman"/>
              <a:cs typeface="Times New Roman"/>
              <a:sym typeface="Times New Roman"/>
            </a:endParaRPr>
          </a:p>
          <a:p>
            <a:pPr indent="0" lvl="0" marL="0" rtl="0" algn="l">
              <a:spcBef>
                <a:spcPts val="0"/>
              </a:spcBef>
              <a:spcAft>
                <a:spcPts val="0"/>
              </a:spcAft>
              <a:buNone/>
            </a:pPr>
            <a:r>
              <a:rPr lang="en-US" sz="2800">
                <a:solidFill>
                  <a:srgbClr val="3F3F3F"/>
                </a:solidFill>
                <a:latin typeface="Times New Roman"/>
                <a:ea typeface="Times New Roman"/>
                <a:cs typeface="Times New Roman"/>
                <a:sym typeface="Times New Roman"/>
              </a:rPr>
              <a:t> </a:t>
            </a:r>
            <a:endParaRPr sz="2800">
              <a:solidFill>
                <a:srgbClr val="3F3F3F"/>
              </a:solidFill>
              <a:latin typeface="Times New Roman"/>
              <a:ea typeface="Times New Roman"/>
              <a:cs typeface="Times New Roman"/>
              <a:sym typeface="Times New Roman"/>
            </a:endParaRPr>
          </a:p>
        </p:txBody>
      </p:sp>
      <p:sp>
        <p:nvSpPr>
          <p:cNvPr id="208" name="Google Shape;208;g32425e1f503_0_46"/>
          <p:cNvSpPr txBox="1"/>
          <p:nvPr/>
        </p:nvSpPr>
        <p:spPr>
          <a:xfrm>
            <a:off x="229750" y="3788800"/>
            <a:ext cx="4806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3F3F3F"/>
              </a:solidFill>
              <a:latin typeface="Times New Roman"/>
              <a:ea typeface="Times New Roman"/>
              <a:cs typeface="Times New Roman"/>
              <a:sym typeface="Times New Roman"/>
            </a:endParaRPr>
          </a:p>
        </p:txBody>
      </p:sp>
      <p:sp>
        <p:nvSpPr>
          <p:cNvPr id="209" name="Google Shape;209;g32425e1f503_0_46"/>
          <p:cNvSpPr txBox="1"/>
          <p:nvPr/>
        </p:nvSpPr>
        <p:spPr>
          <a:xfrm>
            <a:off x="7149925" y="1851425"/>
            <a:ext cx="4536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3F3F3F"/>
              </a:solidFill>
              <a:latin typeface="Times New Roman"/>
              <a:ea typeface="Times New Roman"/>
              <a:cs typeface="Times New Roman"/>
              <a:sym typeface="Times New Roman"/>
            </a:endParaRPr>
          </a:p>
        </p:txBody>
      </p:sp>
      <p:sp>
        <p:nvSpPr>
          <p:cNvPr id="210" name="Google Shape;210;g32425e1f503_0_46"/>
          <p:cNvSpPr txBox="1"/>
          <p:nvPr/>
        </p:nvSpPr>
        <p:spPr>
          <a:xfrm>
            <a:off x="6900450" y="37888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3F3F3F"/>
              </a:solidFill>
              <a:latin typeface="Times New Roman"/>
              <a:ea typeface="Times New Roman"/>
              <a:cs typeface="Times New Roman"/>
              <a:sym typeface="Times New Roman"/>
            </a:endParaRPr>
          </a:p>
        </p:txBody>
      </p:sp>
      <p:sp>
        <p:nvSpPr>
          <p:cNvPr id="211" name="Google Shape;211;g32425e1f503_0_46"/>
          <p:cNvSpPr txBox="1"/>
          <p:nvPr/>
        </p:nvSpPr>
        <p:spPr>
          <a:xfrm>
            <a:off x="0" y="1851425"/>
            <a:ext cx="12192000" cy="339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rgbClr val="3F3F3F"/>
              </a:solidFill>
              <a:latin typeface="Times New Roman"/>
              <a:ea typeface="Times New Roman"/>
              <a:cs typeface="Times New Roman"/>
              <a:sym typeface="Times New Roman"/>
            </a:endParaRPr>
          </a:p>
        </p:txBody>
      </p:sp>
      <p:pic>
        <p:nvPicPr>
          <p:cNvPr id="212" name="Google Shape;212;g32425e1f503_0_46"/>
          <p:cNvPicPr preferRelativeResize="0"/>
          <p:nvPr/>
        </p:nvPicPr>
        <p:blipFill>
          <a:blip r:embed="rId3">
            <a:alphaModFix/>
          </a:blip>
          <a:stretch>
            <a:fillRect/>
          </a:stretch>
        </p:blipFill>
        <p:spPr>
          <a:xfrm>
            <a:off x="0" y="1228725"/>
            <a:ext cx="12087826" cy="5117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32425e1f503_0_58"/>
          <p:cNvSpPr txBox="1"/>
          <p:nvPr>
            <p:ph type="title"/>
          </p:nvPr>
        </p:nvSpPr>
        <p:spPr>
          <a:xfrm>
            <a:off x="229750" y="1254000"/>
            <a:ext cx="11962200" cy="881700"/>
          </a:xfrm>
          <a:prstGeom prst="rect">
            <a:avLst/>
          </a:prstGeom>
          <a:noFill/>
          <a:ln>
            <a:noFill/>
          </a:ln>
        </p:spPr>
        <p:txBody>
          <a:bodyPr anchorCtr="0" anchor="t" bIns="45700" lIns="91425" spcFirstLastPara="1" rIns="91425" wrap="square" tIns="45700">
            <a:normAutofit/>
          </a:bodyPr>
          <a:lstStyle/>
          <a:p>
            <a:pPr indent="0" lvl="0" marL="0" rtl="0" algn="just">
              <a:lnSpc>
                <a:spcPct val="85000"/>
              </a:lnSpc>
              <a:spcBef>
                <a:spcPts val="0"/>
              </a:spcBef>
              <a:spcAft>
                <a:spcPts val="0"/>
              </a:spcAft>
              <a:buClr>
                <a:srgbClr val="3F3F3F"/>
              </a:buClr>
              <a:buSzPts val="5500"/>
              <a:buFont typeface="Times New Roman"/>
              <a:buNone/>
            </a:pPr>
            <a:r>
              <a:rPr lang="en-US" sz="5000"/>
              <a:t>d) Chuẩn hóa theo block</a:t>
            </a:r>
            <a:endParaRPr sz="5000"/>
          </a:p>
        </p:txBody>
      </p:sp>
      <p:sp>
        <p:nvSpPr>
          <p:cNvPr id="219" name="Google Shape;219;g32425e1f503_0_58"/>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800"/>
              <a:buNone/>
            </a:pPr>
            <a:fld id="{00000000-1234-1234-1234-123412341234}" type="slidenum">
              <a:rPr lang="en-US"/>
              <a:t>‹#›</a:t>
            </a:fld>
            <a:endParaRPr/>
          </a:p>
        </p:txBody>
      </p:sp>
      <p:sp>
        <p:nvSpPr>
          <p:cNvPr id="220" name="Google Shape;220;g32425e1f503_0_58"/>
          <p:cNvSpPr txBox="1"/>
          <p:nvPr/>
        </p:nvSpPr>
        <p:spPr>
          <a:xfrm>
            <a:off x="229750" y="1851425"/>
            <a:ext cx="5164200" cy="8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rgbClr val="3F3F3F"/>
              </a:solidFill>
              <a:latin typeface="Times New Roman"/>
              <a:ea typeface="Times New Roman"/>
              <a:cs typeface="Times New Roman"/>
              <a:sym typeface="Times New Roman"/>
            </a:endParaRPr>
          </a:p>
          <a:p>
            <a:pPr indent="0" lvl="0" marL="0" rtl="0" algn="l">
              <a:spcBef>
                <a:spcPts val="0"/>
              </a:spcBef>
              <a:spcAft>
                <a:spcPts val="0"/>
              </a:spcAft>
              <a:buNone/>
            </a:pPr>
            <a:r>
              <a:rPr lang="en-US" sz="2800">
                <a:solidFill>
                  <a:srgbClr val="3F3F3F"/>
                </a:solidFill>
                <a:latin typeface="Times New Roman"/>
                <a:ea typeface="Times New Roman"/>
                <a:cs typeface="Times New Roman"/>
                <a:sym typeface="Times New Roman"/>
              </a:rPr>
              <a:t> </a:t>
            </a:r>
            <a:endParaRPr sz="2800">
              <a:solidFill>
                <a:srgbClr val="3F3F3F"/>
              </a:solidFill>
              <a:latin typeface="Times New Roman"/>
              <a:ea typeface="Times New Roman"/>
              <a:cs typeface="Times New Roman"/>
              <a:sym typeface="Times New Roman"/>
            </a:endParaRPr>
          </a:p>
        </p:txBody>
      </p:sp>
      <p:sp>
        <p:nvSpPr>
          <p:cNvPr id="221" name="Google Shape;221;g32425e1f503_0_58"/>
          <p:cNvSpPr txBox="1"/>
          <p:nvPr/>
        </p:nvSpPr>
        <p:spPr>
          <a:xfrm>
            <a:off x="229750" y="3788800"/>
            <a:ext cx="4806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3F3F3F"/>
              </a:solidFill>
              <a:latin typeface="Times New Roman"/>
              <a:ea typeface="Times New Roman"/>
              <a:cs typeface="Times New Roman"/>
              <a:sym typeface="Times New Roman"/>
            </a:endParaRPr>
          </a:p>
        </p:txBody>
      </p:sp>
      <p:sp>
        <p:nvSpPr>
          <p:cNvPr id="222" name="Google Shape;222;g32425e1f503_0_58"/>
          <p:cNvSpPr txBox="1"/>
          <p:nvPr/>
        </p:nvSpPr>
        <p:spPr>
          <a:xfrm>
            <a:off x="7149925" y="1851425"/>
            <a:ext cx="4536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3F3F3F"/>
              </a:solidFill>
              <a:latin typeface="Times New Roman"/>
              <a:ea typeface="Times New Roman"/>
              <a:cs typeface="Times New Roman"/>
              <a:sym typeface="Times New Roman"/>
            </a:endParaRPr>
          </a:p>
        </p:txBody>
      </p:sp>
      <p:sp>
        <p:nvSpPr>
          <p:cNvPr id="223" name="Google Shape;223;g32425e1f503_0_58"/>
          <p:cNvSpPr txBox="1"/>
          <p:nvPr/>
        </p:nvSpPr>
        <p:spPr>
          <a:xfrm>
            <a:off x="6900450" y="37888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3F3F3F"/>
              </a:solidFill>
              <a:latin typeface="Times New Roman"/>
              <a:ea typeface="Times New Roman"/>
              <a:cs typeface="Times New Roman"/>
              <a:sym typeface="Times New Roman"/>
            </a:endParaRPr>
          </a:p>
        </p:txBody>
      </p:sp>
      <p:sp>
        <p:nvSpPr>
          <p:cNvPr id="224" name="Google Shape;224;g32425e1f503_0_58"/>
          <p:cNvSpPr txBox="1"/>
          <p:nvPr/>
        </p:nvSpPr>
        <p:spPr>
          <a:xfrm>
            <a:off x="0" y="1851425"/>
            <a:ext cx="12192000" cy="3393300"/>
          </a:xfrm>
          <a:prstGeom prst="rect">
            <a:avLst/>
          </a:prstGeom>
          <a:noFill/>
          <a:ln>
            <a:noFill/>
          </a:ln>
        </p:spPr>
        <p:txBody>
          <a:bodyPr anchorCtr="0" anchor="t" bIns="91425" lIns="91425" spcFirstLastPara="1" rIns="91425" wrap="square" tIns="91425">
            <a:noAutofit/>
          </a:bodyPr>
          <a:lstStyle/>
          <a:p>
            <a:pPr indent="-374650" lvl="0" marL="457200" rtl="0" algn="l">
              <a:spcBef>
                <a:spcPts val="0"/>
              </a:spcBef>
              <a:spcAft>
                <a:spcPts val="0"/>
              </a:spcAft>
              <a:buClr>
                <a:schemeClr val="dk1"/>
              </a:buClr>
              <a:buSzPts val="2300"/>
              <a:buChar char="-"/>
            </a:pPr>
            <a:r>
              <a:rPr lang="en-US" sz="2300">
                <a:solidFill>
                  <a:schemeClr val="dk1"/>
                </a:solidFill>
              </a:rPr>
              <a:t>Các ô liền kề (ví dụ: 2×2 ô) được gộp thành một </a:t>
            </a:r>
            <a:r>
              <a:rPr b="1" lang="en-US" sz="2300">
                <a:solidFill>
                  <a:schemeClr val="dk1"/>
                </a:solidFill>
              </a:rPr>
              <a:t>khối</a:t>
            </a:r>
            <a:r>
              <a:rPr lang="en-US" sz="2300">
                <a:solidFill>
                  <a:schemeClr val="dk1"/>
                </a:solidFill>
              </a:rPr>
              <a:t>.</a:t>
            </a:r>
            <a:endParaRPr sz="2300">
              <a:solidFill>
                <a:schemeClr val="dk1"/>
              </a:solidFill>
            </a:endParaRPr>
          </a:p>
          <a:p>
            <a:pPr indent="-374650" lvl="0" marL="457200" rtl="0" algn="l">
              <a:spcBef>
                <a:spcPts val="0"/>
              </a:spcBef>
              <a:spcAft>
                <a:spcPts val="0"/>
              </a:spcAft>
              <a:buClr>
                <a:schemeClr val="dk1"/>
              </a:buClr>
              <a:buSzPts val="2300"/>
              <a:buChar char="-"/>
            </a:pPr>
            <a:r>
              <a:rPr lang="en-US" sz="2300">
                <a:solidFill>
                  <a:schemeClr val="dk1"/>
                </a:solidFill>
              </a:rPr>
              <a:t>Histogram của các ô trong khối được chuẩn hóa (bằng chuẩn L2−Hys, chuẩn L1-norm).</a:t>
            </a:r>
            <a:endParaRPr sz="2300">
              <a:solidFill>
                <a:schemeClr val="dk1"/>
              </a:solidFill>
            </a:endParaRPr>
          </a:p>
          <a:p>
            <a:pPr indent="-374650" lvl="0" marL="457200" rtl="0" algn="l">
              <a:spcBef>
                <a:spcPts val="0"/>
              </a:spcBef>
              <a:spcAft>
                <a:spcPts val="0"/>
              </a:spcAft>
              <a:buClr>
                <a:schemeClr val="dk1"/>
              </a:buClr>
              <a:buSzPts val="2300"/>
              <a:buChar char="-"/>
            </a:pPr>
            <a:r>
              <a:rPr lang="en-US" sz="2300">
                <a:solidFill>
                  <a:schemeClr val="dk1"/>
                </a:solidFill>
              </a:rPr>
              <a:t>Chuẩn hóa đảm bảo rằng các đặc trưng HOG trở nên không nhạy cảm với các biến đổi độ sáng và độ tương phản cục bộ.</a:t>
            </a:r>
            <a:endParaRPr sz="23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trospect">
  <a:themeElements>
    <a:clrScheme name="Slipstream">
      <a:dk1>
        <a:srgbClr val="000000"/>
      </a:dk1>
      <a:lt1>
        <a:srgbClr val="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2015-11-12T01:57:32Z</dcterms:created>
  <dc:creator>Anh Thu Nguyen Thi</dc:creator>
</cp:coreProperties>
</file>